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6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2607F-AC22-4596-86E5-34702AE463AA}" type="datetimeFigureOut">
              <a:rPr lang="sk-SK" smtClean="0"/>
              <a:t>23.10.2020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3C751-D3E5-4AE8-AF9D-A98E894EE8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863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39780" y="2095045"/>
            <a:ext cx="8382521" cy="1646302"/>
          </a:xfrm>
        </p:spPr>
        <p:txBody>
          <a:bodyPr/>
          <a:lstStyle/>
          <a:p>
            <a:pPr algn="ctr"/>
            <a:r>
              <a:rPr lang="sk-SK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Obvod a obsah kruhu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022165" y="6183794"/>
            <a:ext cx="6727751" cy="674206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354392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Kruh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207618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Kruh je množina všetkých bodov v rovine, ktorých vzdialenosť od stredu S (stred kruhu) je menšia alebo sa rovná kladnému číslu r (polomer kruhu).</a:t>
            </a:r>
          </a:p>
          <a:p>
            <a:pPr algn="just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38" y="3247065"/>
            <a:ext cx="3243702" cy="28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Vzorce obsahu a obvodu kruhu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2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sk-SK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0" indent="0">
                  <a:buNone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</a:t>
                </a:r>
                <a:r>
                  <a:rPr lang="el-G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sk-SK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alebo môže byť aj iný vzorec </a:t>
                </a:r>
              </a:p>
              <a:p>
                <a:pPr marL="0" indent="0">
                  <a:buNone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 = </a:t>
                </a:r>
                <a:r>
                  <a:rPr lang="sk-SK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²</m:t>
                    </m:r>
                  </m:oMath>
                </a14:m>
                <a:endParaRPr lang="sk-SK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sz="2400" dirty="0">
                    <a:solidFill>
                      <a:schemeClr val="tx1"/>
                    </a:solidFill>
                  </a:rPr>
                  <a:t>        4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2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/>
          <p:cNvCxnSpPr/>
          <p:nvPr/>
        </p:nvCxnSpPr>
        <p:spPr>
          <a:xfrm>
            <a:off x="1209822" y="4023360"/>
            <a:ext cx="773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03717"/>
                <a:ext cx="8596668" cy="4437645"/>
              </a:xfrm>
            </p:spPr>
            <p:txBody>
              <a:bodyPr/>
              <a:lstStyle/>
              <a:p>
                <a:r>
                  <a:rPr lang="sk-SK" sz="2400" dirty="0">
                    <a:solidFill>
                      <a:schemeClr val="tx1"/>
                    </a:solidFill>
                  </a:rPr>
                  <a:t>Vypočítajte obvod kruhu, ktorého priemer je 15cm.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Riešenie 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</a:t>
                </a:r>
                <a:r>
                  <a:rPr lang="el-G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sk-SK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 = 3,14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15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 = 47,1 cm</a:t>
                </a:r>
              </a:p>
              <a:p>
                <a:pPr marL="0" indent="0">
                  <a:buNone/>
                </a:pPr>
                <a:endParaRPr lang="sk-SK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sk-SK" dirty="0"/>
              </a:p>
            </p:txBody>
          </p:sp>
        </mc:Choice>
        <mc:Fallback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03717"/>
                <a:ext cx="8596668" cy="4437645"/>
              </a:xfrm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ázo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270176"/>
            <a:ext cx="3282067" cy="41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8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č.2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85340"/>
                <a:ext cx="9113781" cy="4141737"/>
              </a:xfrm>
            </p:spPr>
            <p:txBody>
              <a:bodyPr>
                <a:normAutofit/>
              </a:bodyPr>
              <a:lstStyle/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Žiaci na telesnej výchove majú bežať 5000-covku. K dispozícii majú kruhovú dráhu s polomerom 50 m. Koľko kolečiek musia urobiť, aby prebehli 5000 m?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Riešenie: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pt-B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=2 . 3,14 . 50</a:t>
                </a:r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=314 m Zabehnutím 1 koliečka teda žiaci zabehnú 314 m. Aby zabehli 5000 m, musia zabehnúť: 5000 : 314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15,92;  približne 16 koliečok.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85340"/>
                <a:ext cx="9113781" cy="4141737"/>
              </a:xfrm>
              <a:blipFill>
                <a:blip r:embed="rId2"/>
                <a:stretch>
                  <a:fillRect l="-535" t="-1178" r="-468" b="-4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21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č.3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2191"/>
                <a:ext cx="8596668" cy="4339171"/>
              </a:xfrm>
            </p:spPr>
            <p:txBody>
              <a:bodyPr>
                <a:normAutofit/>
              </a:bodyPr>
              <a:lstStyle/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Určite obvod a obsah kruhu s polomerom 6 cm.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2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π</a:t>
                </a:r>
                <a:r>
                  <a:rPr lang="sk-SK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= 2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3,14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37,68 cm                                          </a:t>
                </a:r>
              </a:p>
              <a:p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</a:t>
                </a:r>
                <a:r>
                  <a:rPr lang="el-G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²</m:t>
                    </m:r>
                  </m:oMath>
                </a14:m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3,14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</a:t>
                </a:r>
                <a:r>
                  <a:rPr lang="sk-SK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²</a:t>
                </a:r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113,04 cm</a:t>
                </a:r>
                <a:r>
                  <a:rPr lang="sk-SK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²</a:t>
                </a:r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2191"/>
                <a:ext cx="8596668" cy="4339171"/>
              </a:xfrm>
              <a:blipFill>
                <a:blip r:embed="rId2"/>
                <a:stretch>
                  <a:fillRect l="-567" t="-11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0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3046" y="2649416"/>
            <a:ext cx="9358408" cy="1320800"/>
          </a:xfrm>
        </p:spPr>
        <p:txBody>
          <a:bodyPr>
            <a:noAutofit/>
          </a:bodyPr>
          <a:lstStyle/>
          <a:p>
            <a:pPr algn="ctr"/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Vám za pozornosť !</a:t>
            </a:r>
          </a:p>
        </p:txBody>
      </p:sp>
    </p:spTree>
    <p:extLst>
      <p:ext uri="{BB962C8B-B14F-4D97-AF65-F5344CB8AC3E}">
        <p14:creationId xmlns:p14="http://schemas.microsoft.com/office/powerpoint/2010/main" val="403720518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1572</TotalTime>
  <Words>228</Words>
  <Application>Microsoft Office PowerPoint</Application>
  <PresentationFormat>Širokouhlá</PresentationFormat>
  <Paragraphs>33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Trebuchet MS</vt:lpstr>
      <vt:lpstr>Wingdings 3</vt:lpstr>
      <vt:lpstr>Fazeta</vt:lpstr>
      <vt:lpstr>Obvod a obsah kruhu </vt:lpstr>
      <vt:lpstr>Kruh </vt:lpstr>
      <vt:lpstr>Vzorce obsahu a obvodu kruhu </vt:lpstr>
      <vt:lpstr>Príklad č.1 </vt:lpstr>
      <vt:lpstr>Príklad č.2</vt:lpstr>
      <vt:lpstr>Príklad č.3</vt:lpstr>
      <vt:lpstr>Ďakujem Vám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Obvod a obsah kruhu</dc:title>
  <dc:creator>Miroslav Medvec</dc:creator>
  <cp:lastModifiedBy>Miroslav Medvec</cp:lastModifiedBy>
  <cp:revision>24</cp:revision>
  <dcterms:created xsi:type="dcterms:W3CDTF">2020-10-21T16:38:00Z</dcterms:created>
  <dcterms:modified xsi:type="dcterms:W3CDTF">2020-10-23T15:36:37Z</dcterms:modified>
</cp:coreProperties>
</file>