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vypocet-obvodov-a-obsahov-obrazcov-zlozenych-z-rovinnych-utvaro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Obvod a obsah zložených rovinných útvarov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80035" y="6147794"/>
            <a:ext cx="8561746" cy="97762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Anna Medvecová 3.KM</a:t>
            </a:r>
          </a:p>
        </p:txBody>
      </p:sp>
    </p:spTree>
    <p:extLst>
      <p:ext uri="{BB962C8B-B14F-4D97-AF65-F5344CB8AC3E}">
        <p14:creationId xmlns:p14="http://schemas.microsoft.com/office/powerpoint/2010/main" val="21453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562708"/>
            <a:ext cx="9520158" cy="689318"/>
          </a:xfrm>
        </p:spPr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3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34696" y="1252026"/>
            <a:ext cx="9520158" cy="4214319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 obdĺžnikovej miestnosti rozmerov 4 m x 6 m je štvorcový koberec šírky 3 m. Aká plocha podlahy je nepokrytá?</a:t>
            </a:r>
          </a:p>
          <a:p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64" y="2384474"/>
            <a:ext cx="5579189" cy="35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284015"/>
            <a:ext cx="9520158" cy="67258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 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34696" y="1181686"/>
            <a:ext cx="9520158" cy="4284659"/>
          </a:xfrm>
        </p:spPr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Ideme počítať obsah bielej (nepokrytej) plochy - S, čo vypočítame ako rozdiel výmery celej izby S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obsahu koberca S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-S</a:t>
            </a:r>
            <a:r>
              <a:rPr lang="sk-S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(6 . 4) – (3 . 3)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24 – 9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15 m</a:t>
            </a:r>
            <a:r>
              <a:rPr lang="sk-SK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 izbe nie je kobercom pokrytých 15 m</a:t>
            </a:r>
            <a:r>
              <a:rPr lang="sk-SK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podlahy.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9654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77106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https://oskole.detiamy.sk/clanok/vypocet-obvodov-a-obsahov-obrazcov-zlozenych-z-rovinnych-utvarov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 som dala zo zošita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088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81477" y="2942809"/>
            <a:ext cx="9649120" cy="1347837"/>
          </a:xfrm>
        </p:spPr>
        <p:txBody>
          <a:bodyPr>
            <a:noAutofit/>
          </a:bodyPr>
          <a:lstStyle/>
          <a:p>
            <a:pPr algn="ctr"/>
            <a:r>
              <a:rPr lang="sk-S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Vám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05265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424692"/>
            <a:ext cx="9520158" cy="542429"/>
          </a:xfrm>
        </p:spPr>
        <p:txBody>
          <a:bodyPr>
            <a:normAutofit fontScale="90000"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Vzorce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536014" y="1765935"/>
                <a:ext cx="9518840" cy="38786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a + b + c</a:t>
                </a:r>
              </a:p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k-SK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a:rPr lang="sk-SK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</a:t>
                </a:r>
                <a14:m>
                  <m:oMath xmlns:m="http://schemas.openxmlformats.org/officeDocument/2006/math">
                    <m:r>
                      <a:rPr lang="sk-SK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sk-SK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sk-SK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a²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6014" y="1765935"/>
                <a:ext cx="9518840" cy="3878631"/>
              </a:xfrm>
              <a:blipFill>
                <a:blip r:embed="rId2"/>
                <a:stretch>
                  <a:fillRect l="-1153" t="-1415" b="-4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74" y="1192990"/>
            <a:ext cx="1819275" cy="1800225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448" y="3931511"/>
            <a:ext cx="2124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506561" y="1551498"/>
                <a:ext cx="9520158" cy="34506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sk-S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2 </a:t>
                </a:r>
                <a14:m>
                  <m:oMath xmlns:m="http://schemas.openxmlformats.org/officeDocument/2006/math">
                    <m:r>
                      <a:rPr lang="sk-SK" sz="3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sk-SK" sz="30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sk-SK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sk-SK" sz="3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sk-SK" sz="3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</a:t>
                </a:r>
                <a14:m>
                  <m:oMath xmlns:m="http://schemas.openxmlformats.org/officeDocument/2006/math">
                    <m:r>
                      <a:rPr lang="sk-SK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sz="3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sk-SK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sk-SK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k-SK" sz="3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sk-SK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sk-SK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sk-S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4</a:t>
                </a:r>
                <a14:m>
                  <m:oMath xmlns:m="http://schemas.openxmlformats.org/officeDocument/2006/math">
                    <m:r>
                      <a:rPr lang="sk-SK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k-SK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sk-SK" sz="3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a</a:t>
                </a:r>
                <a14:m>
                  <m:oMath xmlns:m="http://schemas.openxmlformats.org/officeDocument/2006/math">
                    <m:r>
                      <a:rPr lang="sk-SK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k-SK" sz="3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sk-SK" sz="30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                           </a:t>
                </a:r>
                <a:endParaRPr lang="sk-SK" sz="3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6561" y="1551498"/>
                <a:ext cx="9520158" cy="3450613"/>
              </a:xfrm>
              <a:blipFill>
                <a:blip r:embed="rId2"/>
                <a:stretch>
                  <a:fillRect l="-1152" t="-19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ĺžnik 3"/>
          <p:cNvSpPr/>
          <p:nvPr/>
        </p:nvSpPr>
        <p:spPr>
          <a:xfrm>
            <a:off x="2435973" y="15514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74" y="974164"/>
            <a:ext cx="4126157" cy="1524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474" y="3950670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71" y="1057287"/>
            <a:ext cx="7448843" cy="440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537233"/>
            <a:ext cx="9520158" cy="742927"/>
          </a:xfrm>
        </p:spPr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1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34696" y="1594668"/>
            <a:ext cx="9520158" cy="3450613"/>
          </a:xfrm>
        </p:spPr>
        <p:txBody>
          <a:bodyPr/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Vypočítaj obvod rovinného útvaru zloženého z 2 obdĺžnikov, jedného štvorca a jedného trojuholníka. Usporiadanie útvarov v rovine a rozmery sú znázornené na obrázku. Aký je obsah obrazca bez trojuholníka?</a:t>
            </a: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57" y="3319975"/>
            <a:ext cx="8000076" cy="27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354352"/>
            <a:ext cx="9520158" cy="728859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534696" y="1537430"/>
                <a:ext cx="9520158" cy="34506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= 5 + 4,5 + 8 + 4,5 + 8 + 3,8 + 3,8 + 5 + 4,5 = 47,1</a:t>
                </a:r>
              </a:p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5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4,5 + 4,5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4,5 + 8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∙ 4,5 = 78,75 cm²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1537430"/>
                <a:ext cx="9520158" cy="3450613"/>
              </a:xfrm>
              <a:blipFill>
                <a:blip r:embed="rId2"/>
                <a:stretch>
                  <a:fillRect l="-897" t="-3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74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312150"/>
            <a:ext cx="9520158" cy="658521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Príklad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647238" y="1101333"/>
                <a:ext cx="9520158" cy="237338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Dedko pomohol Ferkovi zmontovať búdu pre psa. Rozmery búdy sú na obrázku. Ferko ju chce ešte natrieť zvonku, vrátane striešky zvrchu, ochranným náterom. Bude stačiť Ferkovi kúpiť 1 litrovú fľašu náteru, ak 1 liter vystačí na 10 m</a:t>
                </a:r>
                <a:r>
                  <a:rPr lang="sk-SK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²</a:t>
                </a:r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(veľkosť hrán môžeme zanedbať).</a:t>
                </a:r>
              </a:p>
              <a:p>
                <a:pPr algn="just"/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Búda pre psa. Obsah trojuholníkovej časti pod strieškou je 2000 cm</a:t>
                </a:r>
                <a14:m>
                  <m:oMath xmlns:m="http://schemas.openxmlformats.org/officeDocument/2006/math">
                    <m:r>
                      <a:rPr lang="sk-SK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²</m:t>
                    </m:r>
                  </m:oMath>
                </a14:m>
                <a:r>
                  <a:rPr lang="sk-S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sk-S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7238" y="1101333"/>
                <a:ext cx="9520158" cy="2373388"/>
              </a:xfrm>
              <a:blipFill>
                <a:blip r:embed="rId2"/>
                <a:stretch>
                  <a:fillRect l="-832" t="-1542" r="-10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84" y="3417553"/>
            <a:ext cx="3676650" cy="27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34696" y="424691"/>
            <a:ext cx="9520158" cy="644453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378633" y="1069144"/>
            <a:ext cx="10480432" cy="4397201"/>
          </a:xfrm>
        </p:spPr>
        <p:txBody>
          <a:bodyPr/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Ferko bude maľovať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strechu - zloženú z 2 obdĺžnikov a rozmermi 14O cm x 55 cm = 1, 4 m x 0,55 m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bočné steny – dva obdĺžniky 1,2 m x 1 m 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prednú stenu, ktorá je „zložená“ z trojuholníka s rozlohou 2000 cm</a:t>
            </a:r>
            <a:r>
              <a:rPr lang="sk-SK" sz="2400" baseline="30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teda 0,2 m</a:t>
            </a:r>
            <a:r>
              <a:rPr lang="sk-SK" sz="2400" baseline="30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 obdĺžnika 0,8 m x 1 m, do ktorého je vyrezaný otvor tvaru obdĺžnika 0,4 m x 0,95 m</a:t>
            </a:r>
          </a:p>
          <a:p>
            <a:pPr algn="just"/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zadnú stenu - ktorá je „zložená“ z trojuholníka s rozlohou 0,2 m</a:t>
            </a:r>
            <a:r>
              <a:rPr lang="sk-SK" sz="2400" baseline="30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 obdĺžnika 0,8 m x 1 m</a:t>
            </a:r>
          </a:p>
          <a:p>
            <a:pPr algn="just"/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2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Teda veľkosť plochy na maľovanie vypočítame: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2 . (1,4 x 0,55) + 2 . (1,2 x 1) + 2 . 0,2 + 2 . (0,8 x 1) – (0,4 . 0,95)</a:t>
            </a: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5,56 m</a:t>
            </a:r>
            <a:r>
              <a:rPr lang="sk-SK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Ferkovi na natretie búdy pre psa bude stačiť jedna litrová fľaša ochranného náteru.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522707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1318</TotalTime>
  <Words>281</Words>
  <Application>Microsoft Office PowerPoint</Application>
  <PresentationFormat>Širokouhlá</PresentationFormat>
  <Paragraphs>47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Palatino Linotype</vt:lpstr>
      <vt:lpstr>Times New Roman</vt:lpstr>
      <vt:lpstr>Galéria</vt:lpstr>
      <vt:lpstr>Obvod a obsah zložených rovinných útvarov</vt:lpstr>
      <vt:lpstr>Vzorce</vt:lpstr>
      <vt:lpstr>Prezentácia programu PowerPoint</vt:lpstr>
      <vt:lpstr>Prezentácia programu PowerPoint</vt:lpstr>
      <vt:lpstr>Príklad 1</vt:lpstr>
      <vt:lpstr>Riešenie:</vt:lpstr>
      <vt:lpstr>Príklad 2</vt:lpstr>
      <vt:lpstr>Riešenie:</vt:lpstr>
      <vt:lpstr>Prezentácia programu PowerPoint</vt:lpstr>
      <vt:lpstr>Príklad 3</vt:lpstr>
      <vt:lpstr>Riešenie </vt:lpstr>
      <vt:lpstr>Zdroje:</vt:lpstr>
      <vt:lpstr>Ďakujem Vám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Obvod a obsah zložených rovinných útvarov</dc:title>
  <dc:creator>Miroslav Medvec</dc:creator>
  <cp:lastModifiedBy>Miroslav Medvec</cp:lastModifiedBy>
  <cp:revision>18</cp:revision>
  <dcterms:created xsi:type="dcterms:W3CDTF">2020-10-16T15:43:27Z</dcterms:created>
  <dcterms:modified xsi:type="dcterms:W3CDTF">2020-10-17T13:42:18Z</dcterms:modified>
</cp:coreProperties>
</file>