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skole.detiamy.sk/clanok/kuzel" TargetMode="External"/><Relationship Id="rId2" Type="http://schemas.openxmlformats.org/officeDocument/2006/relationships/hyperlink" Target="https://www.calculat.org/sk/objem-povrch/kuze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777F84-F483-450A-A95C-BCC95B97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926" y="1782698"/>
            <a:ext cx="8945217" cy="1646302"/>
          </a:xfrm>
        </p:spPr>
        <p:txBody>
          <a:bodyPr/>
          <a:lstStyle/>
          <a:p>
            <a:r>
              <a:rPr lang="sk-SK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Povrch  a obsah kužeľa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968422-60A6-4BA3-B4AD-EC38EE9D2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015" y="5761101"/>
            <a:ext cx="7766936" cy="1096899"/>
          </a:xfrm>
        </p:spPr>
        <p:txBody>
          <a:bodyPr>
            <a:normAutofit fontScale="70000" lnSpcReduction="20000"/>
          </a:bodyPr>
          <a:lstStyle/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255017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0BDFE-856A-4551-B87F-01CE77EF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č.4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6D71A7-11BF-4BA9-A8EE-68B693CA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7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Vypočítajte pomer objemov a povrchov rotačných kužeľov, ktoré vznikli rotáciou pravouhlého trojuholníka ABC okolo odvesien a </a:t>
            </a:r>
            <a:r>
              <a:rPr lang="sk-S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 Dĺžky odvesien pravouhlého trojuholníka sú a = 5 cm, b = 12 cm.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AE9FA3C6-D1F9-4510-8BF7-A594F3B6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17" y="2809413"/>
            <a:ext cx="2955827" cy="32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3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340A3C6-0F2B-4329-8200-E34E50343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906667" y="831803"/>
            <a:ext cx="4604800" cy="6649530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3E36C19E-41A2-4BCE-8811-F52A1C683FA5}"/>
              </a:ext>
            </a:extLst>
          </p:cNvPr>
          <p:cNvSpPr/>
          <p:nvPr/>
        </p:nvSpPr>
        <p:spPr>
          <a:xfrm>
            <a:off x="594622" y="399032"/>
            <a:ext cx="7608474" cy="105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Príklad č.5</a:t>
            </a:r>
          </a:p>
        </p:txBody>
      </p:sp>
    </p:spTree>
    <p:extLst>
      <p:ext uri="{BB962C8B-B14F-4D97-AF65-F5344CB8AC3E}">
        <p14:creationId xmlns:p14="http://schemas.microsoft.com/office/powerpoint/2010/main" val="378211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19AD2C-A39E-4DFD-9B17-3DEFF568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805115-7BB8-4BA9-ACE4-11D19199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https://www.calculat.org/sk/objem-povrch/kuzel.html</a:t>
            </a:r>
            <a:endParaRPr lang="sk-SK" dirty="0"/>
          </a:p>
          <a:p>
            <a:r>
              <a:rPr lang="sk-SK" dirty="0">
                <a:hlinkClick r:id="rId3"/>
              </a:rPr>
              <a:t>https://oskole.detiamy.sk/clanok/kuzel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094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78F2CF9F-A081-4ED7-B9F3-EC112368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444" y="592684"/>
            <a:ext cx="7401585" cy="55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8B65791-674E-4003-83A4-0416300E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5" y="1048699"/>
            <a:ext cx="3969769" cy="4450953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D3C0BB-A8C4-4C2A-8279-AE485C3E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0" y="1048699"/>
            <a:ext cx="4871277" cy="4760601"/>
          </a:xfrm>
        </p:spPr>
        <p:txBody>
          <a:bodyPr>
            <a:normAutofit/>
          </a:bodyPr>
          <a:lstStyle/>
          <a:p>
            <a:pPr algn="just"/>
            <a:r>
              <a:rPr lang="sk-S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Kužeľ je priestorový útvar s jednou kruhovou podstavou s polomerom r a výškou v idúcou od stredu podstavy po vrchol telesa. Kužeľ tiež vznikne, ak bude pravouhlý trojuholník vrs rotorvať okolo odvesny v.</a:t>
            </a:r>
          </a:p>
        </p:txBody>
      </p:sp>
    </p:spTree>
    <p:extLst>
      <p:ext uri="{BB962C8B-B14F-4D97-AF65-F5344CB8AC3E}">
        <p14:creationId xmlns:p14="http://schemas.microsoft.com/office/powerpoint/2010/main" val="26656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7F2000-151D-45A6-BA35-D7A28D3C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942"/>
            <a:ext cx="8596668" cy="861391"/>
          </a:xfrm>
        </p:spPr>
        <p:txBody>
          <a:bodyPr>
            <a:normAutofit fontScale="90000"/>
          </a:bodyPr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Vzorce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3DA3B4F3-3F95-4485-B401-B23478247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r²v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 =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 = 𝜋𝑟s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Sp + Spl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𝜋𝑟 (r + s) </a:t>
                </a:r>
              </a:p>
              <a:p>
                <a:r>
                  <a:rPr lang="sk-S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²</m:t>
                        </m:r>
                      </m:e>
                    </m:rad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 = 2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 </a:t>
                </a: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3DA3B4F3-3F95-4485-B401-B23478247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55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82DC85-652F-4DED-BB03-5466B77E7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85" y="1537736"/>
            <a:ext cx="8811223" cy="4452246"/>
          </a:xfrm>
        </p:spPr>
        <p:txBody>
          <a:bodyPr>
            <a:normAutofit/>
          </a:bodyPr>
          <a:lstStyle/>
          <a:p>
            <a:pPr algn="just"/>
            <a:r>
              <a:rPr lang="sk-SK" sz="2000" dirty="0">
                <a:solidFill>
                  <a:schemeClr val="tx1"/>
                </a:solidFill>
              </a:rPr>
              <a:t>V – objem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S – povrch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Sp – obsah podstavy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Spl – obsah plášťa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r – polomer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d – priemer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v – výška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s – polomer plášťa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S' – stred podstavy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</a:rPr>
              <a:t>V' – vrchol</a:t>
            </a:r>
          </a:p>
        </p:txBody>
      </p:sp>
    </p:spTree>
    <p:extLst>
      <p:ext uri="{BB962C8B-B14F-4D97-AF65-F5344CB8AC3E}">
        <p14:creationId xmlns:p14="http://schemas.microsoft.com/office/powerpoint/2010/main" val="6031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17A570-6B90-4A13-BAAA-1DDFE0C3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295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7E7C874-87E1-463F-A8FD-69EE04DF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20418"/>
                <a:ext cx="9102770" cy="5658678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Vypočítajte objem kužeľa, ktorého priemer postavy d = 26 cm a jeho výška = 5 cm.</a:t>
                </a: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Riešenie:</a:t>
                </a: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 26 cm</a:t>
                </a: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 13 cm</a:t>
                </a: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8 cm</a:t>
                </a: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      cm</a:t>
                </a: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</a:t>
                </a: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sk-SK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²v</a:t>
                </a: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sk-SK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3,14</a:t>
                </a:r>
                <a14:m>
                  <m:oMath xmlns:m="http://schemas.openxmlformats.org/officeDocument/2006/math">
                    <m:r>
                      <a:rPr lang="sk-S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13²</a:t>
                </a:r>
                <a14:m>
                  <m:oMath xmlns:m="http://schemas.openxmlformats.org/officeDocument/2006/math">
                    <m:r>
                      <a:rPr lang="sk-SK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  <a:p>
                <a:pPr lvl="0" algn="just">
                  <a:buClr>
                    <a:srgbClr val="90C226"/>
                  </a:buClr>
                  <a:defRPr/>
                </a:pPr>
                <a:r>
                  <a:rPr kumimoji="0" lang="sk-SK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sk-SK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sk-SK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sk-SK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kumimoji="0" lang="sk-SK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3,14∙169∙8</a:t>
                </a:r>
              </a:p>
              <a:p>
                <a:pPr lvl="0" algn="just">
                  <a:buClr>
                    <a:srgbClr val="90C226"/>
                  </a:buClr>
                  <a:defRPr/>
                </a:pPr>
                <a:r>
                  <a:rPr kumimoji="0" lang="sk-SK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1415</a:t>
                </a:r>
              </a:p>
              <a:p>
                <a:pPr lvl="0" algn="just">
                  <a:buClr>
                    <a:srgbClr val="90C226"/>
                  </a:buClr>
                  <a:defRPr/>
                </a:pP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1415 cm</a:t>
                </a: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 </a:t>
                </a:r>
                <a:endParaRPr kumimoji="0" lang="sk-SK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Objem  kužeľa je približne1415 cm</a:t>
                </a:r>
                <a:r>
                  <a:rPr lang="sk-SK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 </a:t>
                </a:r>
                <a:endParaRPr kumimoji="0" lang="sk-SK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7E7C874-87E1-463F-A8FD-69EE04DF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20418"/>
                <a:ext cx="9102770" cy="5658678"/>
              </a:xfrm>
              <a:blipFill>
                <a:blip r:embed="rId2"/>
                <a:stretch>
                  <a:fillRect l="-268" t="-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75BB65AC-DB80-4147-A6CE-4ED54B3F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86730" y="2233697"/>
            <a:ext cx="3269113" cy="33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8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1E0B5F-DF1F-43B0-9F77-3D1731DC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5652"/>
            <a:ext cx="8596668" cy="596348"/>
          </a:xfrm>
        </p:spPr>
        <p:txBody>
          <a:bodyPr>
            <a:normAutofit fontScale="90000"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83F6C3F-DB7F-4C0D-BABF-A59683C92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612" y="967409"/>
                <a:ext cx="8596668" cy="57249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Vypočítajte objem a povrch kužeľa v ktorom r = 5cm, v 12 cm.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Riešenie: 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𝑆𝑝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sk-SK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²∙v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 3,14∙ 5² ∙12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314 cm</a:t>
                </a:r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³</a:t>
                </a:r>
              </a:p>
              <a:p>
                <a:endParaRPr lang="sk-SK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 Sp +Q                                                             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 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r² +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∙r∙ s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P=3,14 ∙ 5² + 3,14 ∙ 5 ∙ 13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 3,14 ∙ 25 + 65 ∙ 3,14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 3,14 ∙ 90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 282, 60 cm²</a:t>
                </a:r>
              </a:p>
              <a:p>
                <a:endParaRPr lang="sk-SK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83F6C3F-DB7F-4C0D-BABF-A59683C92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612" y="967409"/>
                <a:ext cx="8596668" cy="5724939"/>
              </a:xfrm>
              <a:blipFill>
                <a:blip r:embed="rId2"/>
                <a:stretch>
                  <a:fillRect l="-283" t="-11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67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1B69411-BF10-4AC3-B0BD-E28455901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s² = v² + r²</a:t>
                </a:r>
              </a:p>
              <a:p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s² = 12² + 5²</a:t>
                </a:r>
              </a:p>
              <a:p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s² =144 + 25</a:t>
                </a:r>
              </a:p>
              <a:p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s²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sk-SK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169</m:t>
                        </m:r>
                      </m:e>
                    </m:rad>
                  </m:oMath>
                </a14:m>
                <a:endParaRPr lang="sk-SK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13 cm </a:t>
                </a:r>
              </a:p>
              <a:p>
                <a:endParaRPr lang="sk-SK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1B69411-BF10-4AC3-B0BD-E28455901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5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058BF96C-034A-4767-B113-84EF86689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43076" y="1069977"/>
            <a:ext cx="26670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F1C988-70F1-42ED-B66C-0684E46A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8586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6BF15B-EDFC-4A57-A784-EA1B7939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Daný je kužeľ s rozmermi uvedenými v tabuľke.</a:t>
            </a:r>
          </a:p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Doplňte tabuľku.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E5FE09-7274-4A75-9D54-6ADE20D8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23" y="2803947"/>
            <a:ext cx="6817315" cy="32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4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20CC5451-A0A9-43F8-8548-C603E6D34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20307"/>
              </p:ext>
            </p:extLst>
          </p:nvPr>
        </p:nvGraphicFramePr>
        <p:xfrm>
          <a:off x="916403" y="2702561"/>
          <a:ext cx="85963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344631240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151682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2923566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72974939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001137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1730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k-S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6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sk-S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sk-SK" sz="2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³</a:t>
                      </a:r>
                      <a:endParaRPr lang="sk-S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6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3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9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8104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433</Words>
  <Application>Microsoft Office PowerPoint</Application>
  <PresentationFormat>Širokouhlá</PresentationFormat>
  <Paragraphs>100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Trebuchet MS</vt:lpstr>
      <vt:lpstr>Wingdings 3</vt:lpstr>
      <vt:lpstr>Fazeta</vt:lpstr>
      <vt:lpstr>Povrch  a obsah kužeľa </vt:lpstr>
      <vt:lpstr>Prezentácia programu PowerPoint</vt:lpstr>
      <vt:lpstr>Vzorce </vt:lpstr>
      <vt:lpstr>Prezentácia programu PowerPoint</vt:lpstr>
      <vt:lpstr>Príklad č.1</vt:lpstr>
      <vt:lpstr>Príklad č.2</vt:lpstr>
      <vt:lpstr>Prezentácia programu PowerPoint</vt:lpstr>
      <vt:lpstr>Príklad č.3</vt:lpstr>
      <vt:lpstr>Prezentácia programu PowerPoint</vt:lpstr>
      <vt:lpstr>Príklad č.4</vt:lpstr>
      <vt:lpstr>Prezentácia programu PowerPoint</vt:lpstr>
      <vt:lpstr>Zdroj: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Povrch  a obsah kužeľa</dc:title>
  <dc:creator>Stefan Medvec</dc:creator>
  <cp:lastModifiedBy>Stefan Medvec</cp:lastModifiedBy>
  <cp:revision>2</cp:revision>
  <dcterms:created xsi:type="dcterms:W3CDTF">2020-12-04T13:04:06Z</dcterms:created>
  <dcterms:modified xsi:type="dcterms:W3CDTF">2020-12-04T13:21:31Z</dcterms:modified>
</cp:coreProperties>
</file>