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tfyz.wbl.sk/ihlan.pdf" TargetMode="External"/><Relationship Id="rId2" Type="http://schemas.openxmlformats.org/officeDocument/2006/relationships/hyperlink" Target="https://sk.wikipedia.org/wiki/Ihl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5D1303-B253-42DE-A09D-3808B1BE7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5686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sk-SK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Povrch a objem ihlana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4A32817-3E92-45FE-8333-334F43DCA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0205" y="5903813"/>
            <a:ext cx="8915399" cy="1126283"/>
          </a:xfrm>
        </p:spPr>
        <p:txBody>
          <a:bodyPr>
            <a:normAutofit/>
          </a:bodyPr>
          <a:lstStyle/>
          <a:p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223761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E9F0C0-2319-482C-A34F-C74C532C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8" y="425327"/>
            <a:ext cx="8911687" cy="727612"/>
          </a:xfrm>
        </p:spPr>
        <p:txBody>
          <a:bodyPr>
            <a:normAutofit fontScale="90000"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č.4       nevyriešený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C50A67-86CE-4AB5-B18E-90096469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233" y="1540189"/>
            <a:ext cx="8915400" cy="3777622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kocke ABCDEFGH s hranou a = 5 cm spojte vrcholy ABCDE. Vypočítajte objem a povrch ihlana ABCDE.</a:t>
            </a: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D3818F9-4067-426D-A974-4493956C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378" y="2631444"/>
            <a:ext cx="3453848" cy="40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86341-E467-4D13-BE82-586DE0FA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91" y="385571"/>
            <a:ext cx="8911687" cy="820377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č.5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231ECE4F-CA34-43D2-A611-32DB1984B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955" y="1170882"/>
            <a:ext cx="7282358" cy="56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881CA8-5FF2-4FC3-8B07-5DEFAFFD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2806"/>
            <a:ext cx="8911687" cy="820377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418579-ED13-49E5-ABCF-4BEAE9B8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683026"/>
            <a:ext cx="8915400" cy="3777622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https://sk.wikipedia.org/wiki/Ihlan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http://matfyz.wbl.sk/ihlan.pdf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8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E951EE1-5711-4B59-BE8D-DC4611E9E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21" y="477078"/>
            <a:ext cx="9106457" cy="62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7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405235C-A792-4E95-875B-4DF09F43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064" y="1076362"/>
            <a:ext cx="9881083" cy="5046141"/>
          </a:xfrm>
        </p:spPr>
        <p:txBody>
          <a:bodyPr>
            <a:normAutofit/>
          </a:bodyPr>
          <a:lstStyle/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Ihlan je teleso, v ktorom sú rohy rovinného mnohouholníka (nazývaného podstava) priamočiaro spojené s nejakým bodom (nazývaným vrchol ihlana) a nachádzajúcim sa mimo roviny tohto mnohouholníka.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Dôležitými špeciálnymi druhmi ihlana sú kvadratický ihlan, ktorého podstavou je štvoruholník, a tetraéder, ktorého podstava je trojuholník.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je podstava pravidelný mnohouholník a vrchol sa nachádza nad jeho stredom, hovoríme o pravidelnom ihlane, inak o šikmom ihlane.</a:t>
            </a:r>
          </a:p>
        </p:txBody>
      </p:sp>
    </p:spTree>
    <p:extLst>
      <p:ext uri="{BB962C8B-B14F-4D97-AF65-F5344CB8AC3E}">
        <p14:creationId xmlns:p14="http://schemas.microsoft.com/office/powerpoint/2010/main" val="380731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97C1A521-EB5C-4D3B-8401-CB9D5C5A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81" y="970585"/>
            <a:ext cx="4220817" cy="52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F5312-3811-4C34-8E20-87992305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sk-SK" sz="3200">
                <a:latin typeface="Times New Roman" panose="02020603050405020304" pitchFamily="18" charset="0"/>
                <a:cs typeface="Times New Roman" panose="02020603050405020304" pitchFamily="18" charset="0"/>
              </a:rPr>
              <a:t>Ihlan má: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C4073D-B1F6-47AE-B29C-747DEF51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451" y="1669365"/>
            <a:ext cx="4137059" cy="47877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podstavu - n-bokú</a:t>
            </a:r>
          </a:p>
          <a:p>
            <a:pPr algn="just"/>
            <a:r>
              <a:rPr lang="sk-S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– stien (podľa tvaru podstavy). Všetky steny majú tvar rovnoramenného trojuholníka</a:t>
            </a:r>
          </a:p>
          <a:p>
            <a:pPr algn="just"/>
            <a:r>
              <a:rPr lang="sk-S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plášť – tvoria ho všetky steny</a:t>
            </a:r>
          </a:p>
          <a:p>
            <a:pPr algn="just"/>
            <a:r>
              <a:rPr lang="sk-S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výšku ihlana vi</a:t>
            </a:r>
          </a:p>
          <a:p>
            <a:pPr algn="just"/>
            <a:r>
              <a:rPr lang="sk-S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– výšok stien, ktoré sú všetky rovnaké</a:t>
            </a:r>
          </a:p>
          <a:p>
            <a:pPr algn="just"/>
            <a:r>
              <a:rPr lang="sk-S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vrchol (hlavný vrchol) - V </a:t>
            </a:r>
          </a:p>
          <a:p>
            <a:pPr algn="just"/>
            <a:r>
              <a:rPr lang="sk-S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bočné hrany</a:t>
            </a:r>
          </a:p>
          <a:p>
            <a:pPr algn="just"/>
            <a:r>
              <a:rPr lang="sk-S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hrany podstavy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3B2EEC7-286B-40DA-BDAD-18C740F4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2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77F8BD-FC85-407C-9FC1-FB4E3211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4" y="531344"/>
            <a:ext cx="8911687" cy="1164933"/>
          </a:xfrm>
        </p:spPr>
        <p:txBody>
          <a:bodyPr>
            <a:normAutofit/>
          </a:bodyPr>
          <a:lstStyle/>
          <a:p>
            <a:r>
              <a:rPr lang="sk-SK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Vzorce: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CA22260-3AA2-4223-80FA-39ED49B67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7064" y="1974574"/>
                <a:ext cx="8915400" cy="3777622"/>
              </a:xfrm>
            </p:spPr>
            <p:txBody>
              <a:bodyPr/>
              <a:lstStyle/>
              <a:p>
                <a:pPr algn="just"/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Povrch : S = Sp + Spl </a:t>
                </a:r>
              </a:p>
              <a:p>
                <a:pPr algn="just"/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Objem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sk-SK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𝑆𝑝</m:t>
                    </m:r>
                    <m:r>
                      <a:rPr lang="sk-SK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k-SK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CA22260-3AA2-4223-80FA-39ED49B67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7064" y="1974574"/>
                <a:ext cx="8915400" cy="3777622"/>
              </a:xfrm>
              <a:blipFill>
                <a:blip r:embed="rId2"/>
                <a:stretch>
                  <a:fillRect l="-1230" t="-17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01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A0F189-E0D3-4E9E-8345-A6B0E377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939" y="231790"/>
            <a:ext cx="8930835" cy="722367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EC8A7F3-39CF-473E-9669-CF0B8ED00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2939" y="1073426"/>
                <a:ext cx="8706678" cy="608937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Nad každou stenou kocky s hranou a = 30 cm je zostrojený pravidelný štvorboký ihlan s výškou 15 cm.  Vypočítajte objem takto vzniknutého telesa, ak vrcholy ihlanov:</a:t>
                </a:r>
              </a:p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ležia mimo kocky</a:t>
                </a:r>
              </a:p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ležia vo vnútri kocky</a:t>
                </a:r>
              </a:p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Riešenie:</a:t>
                </a:r>
              </a:p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a) V = a</a:t>
                </a: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 + 6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sk-SK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sk-SK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²∙</m:t>
                    </m:r>
                    <m:f>
                      <m:fPr>
                        <m:ctrlPr>
                          <a:rPr lang="sk-SK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sk-SK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 +a³  = 2a³  </a:t>
                </a:r>
              </a:p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V=2 a³ </a:t>
                </a:r>
              </a:p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V= 2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30³</a:t>
                </a:r>
              </a:p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V=5400cm³ = 54dm³</a:t>
                </a:r>
              </a:p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b) V= a³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a³ =0</a:t>
                </a:r>
              </a:p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V= 0</a:t>
                </a:r>
              </a:p>
              <a:p>
                <a:pPr algn="just"/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Objem telesa v prvom prípade je 54dm</a:t>
                </a:r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³, v druhom prípade je nulový.</a:t>
                </a:r>
                <a:endParaRPr lang="sk-SK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EC8A7F3-39CF-473E-9669-CF0B8ED00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2939" y="1073426"/>
                <a:ext cx="8706678" cy="6089374"/>
              </a:xfrm>
              <a:blipFill>
                <a:blip r:embed="rId2"/>
                <a:stretch>
                  <a:fillRect l="-700" t="-501" r="-7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9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C21470-7A46-47FA-98E0-DB229256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39" y="478336"/>
            <a:ext cx="8911687" cy="71436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A53F288-E315-4FCA-A3FD-F9CD9181E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2539" y="1325218"/>
                <a:ext cx="9742073" cy="4572752"/>
              </a:xfrm>
            </p:spPr>
            <p:txBody>
              <a:bodyPr/>
              <a:lstStyle/>
              <a:p>
                <a:pPr algn="just"/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Vypočítaj povrch a objem štvorbokého ihlana s podstavou štvorca s veľkosťami podstavnej hrany 4cm, výšky ihlana 5cm a výšky steny 5,4cm.</a:t>
                </a:r>
              </a:p>
              <a:p>
                <a:pPr algn="just"/>
                <a:r>
                  <a:rPr lang="pt-B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4 cm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 cm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5,4 cm </a:t>
                </a:r>
              </a:p>
              <a:p>
                <a:pPr algn="just"/>
                <a:r>
                  <a:rPr lang="pt-B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 V = ? </a:t>
                </a:r>
                <a:endParaRPr lang="sk-S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A53F288-E315-4FCA-A3FD-F9CD9181E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2539" y="1325218"/>
                <a:ext cx="9742073" cy="4572752"/>
              </a:xfrm>
              <a:blipFill>
                <a:blip r:embed="rId2"/>
                <a:stretch>
                  <a:fillRect l="-876" t="-1065" r="-100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32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DBB606-20FA-411F-9BCC-E45A7110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751" y="345814"/>
            <a:ext cx="8911687" cy="886638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Riešenie: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9EFEE1-1B05-4243-BF6F-731B2F56C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9443" y="1232452"/>
            <a:ext cx="4717773" cy="5279734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Povrch:</a:t>
            </a: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a²+ 4 . (a . 𝑣_𝑠 /2)</a:t>
            </a: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4²+ 4 . (4 . 5,4 /2)</a:t>
            </a: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16 + 4 . (21,6 /2)</a:t>
            </a: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16 + 4 . 10,8</a:t>
            </a: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16 + 43,2</a:t>
            </a: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59,2</a:t>
            </a: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59,2 cm²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Povrch ihlana je 59,2 cm²</a:t>
            </a:r>
          </a:p>
          <a:p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F77DAA6-D93D-4361-B0D8-B77A87092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0886" y="1524000"/>
            <a:ext cx="4426227" cy="5133960"/>
          </a:xfrm>
        </p:spPr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Objem: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a². vt /3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4² . 5 /3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16 . 5 /3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80 /3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26,67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26,67 cm</a:t>
            </a:r>
            <a:r>
              <a:rPr lang="pl-PL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³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objem ihlana je 26,67 cm</a:t>
            </a:r>
            <a:r>
              <a:rPr lang="pl-PL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³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83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C2FB35-053C-4677-A321-08881C31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CEA0663-96ED-420E-B814-2A719D9A5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Daný je pravidelný štvorboký ihlan (podstava je štvorec o strane a). Doplňte chýbajúce hodnoty tabuľky. 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 stenovúvyšku platí s² = v² +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)²</a:t>
                </a:r>
              </a:p>
              <a:p>
                <a:endParaRPr lang="sk-SK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CEA0663-96ED-420E-B814-2A719D9A5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770C6835-86B7-4017-A9C3-6AD1BF6AC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3595"/>
              </p:ext>
            </p:extLst>
          </p:nvPr>
        </p:nvGraphicFramePr>
        <p:xfrm>
          <a:off x="2813879" y="368618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565004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41104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2204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325322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801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3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sk-SK" sz="2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³</a:t>
                      </a:r>
                      <a:endParaRPr lang="sk-SK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4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5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708,3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8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1082,75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6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39401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538</Words>
  <Application>Microsoft Office PowerPoint</Application>
  <PresentationFormat>Širokouhlá</PresentationFormat>
  <Paragraphs>91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Times New Roman</vt:lpstr>
      <vt:lpstr>Wingdings 3</vt:lpstr>
      <vt:lpstr>Dym</vt:lpstr>
      <vt:lpstr>Povrch a objem ihlana </vt:lpstr>
      <vt:lpstr>Prezentácia programu PowerPoint</vt:lpstr>
      <vt:lpstr>Prezentácia programu PowerPoint</vt:lpstr>
      <vt:lpstr>Ihlan má:</vt:lpstr>
      <vt:lpstr>Vzorce: </vt:lpstr>
      <vt:lpstr>Príklad č.1</vt:lpstr>
      <vt:lpstr>Príklad č.2</vt:lpstr>
      <vt:lpstr>Riešenie: </vt:lpstr>
      <vt:lpstr>Príklad č.3</vt:lpstr>
      <vt:lpstr>Príklad č.4       nevyriešený </vt:lpstr>
      <vt:lpstr>Príklad č.5</vt:lpstr>
      <vt:lpstr>Zdroje: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Povrch a objem ihlana</dc:title>
  <dc:creator>Stefan Medvec</dc:creator>
  <cp:lastModifiedBy>Stefan Medvec</cp:lastModifiedBy>
  <cp:revision>13</cp:revision>
  <dcterms:created xsi:type="dcterms:W3CDTF">2020-12-02T08:04:10Z</dcterms:created>
  <dcterms:modified xsi:type="dcterms:W3CDTF">2020-12-04T09:34:43Z</dcterms:modified>
</cp:coreProperties>
</file>