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6EB48-3444-492A-A251-BE172B83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ECA6696-7D05-47CF-ADF6-7FEB62BCB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E1686B-B0EF-4032-B798-34970563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23B10DF-53C8-4237-B8A8-7BABE3CD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2708393-A765-4E4F-A1C3-675E196D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787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FA17E-D862-4771-9C09-C68EAB5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F44B564-5220-47C5-9B99-DBAD7903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AC88508-FC82-4DDE-90E1-113F3763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F3278A6-3836-4E83-A10E-72329EEF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02AEFF-9F57-474E-BC44-491805DF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25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1997424-FB51-4439-A0AF-65BF8F21E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13F08C7-D9A5-4E57-816E-DB666CBCB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2C53838-CDCB-4DBB-88AB-96246590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63ED133-AC72-4636-B6EC-8086A569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71DB60-7B1C-474D-A460-6CA7E03B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02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0B4D02-386B-44E4-B68F-139AE322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AA4370-53A2-481A-A18C-277E82BD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BA9302-69FE-408D-B8CC-04D8DE41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7802453-1A36-4BAC-9BE4-86CCF19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46A7554-9692-4633-96C9-CE5D2CA1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39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B8C94E-1145-41C8-B6F2-FEFAA193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45E3D5-2EC8-4431-A407-22DCDF78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72139FE-6CF4-4003-8F8E-10D4CEC4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15E4728-D632-4A23-8244-556BBF4E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93CDEA-1FB7-4CC4-8270-D99BBB2F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39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465559-CA54-4D1F-8127-C66C3FB6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FA5749-E633-4A5A-8B60-5BCF29CF6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6CA80DA-FEC7-4026-ACF9-BE2F3F9C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F558D0-7629-4841-8A8A-6EA2F6A8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3CE7B12-0FA8-42EA-9EDD-95537C9E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F88DA2B-D15B-47C2-AF1E-663EBD03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4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2A21B7-56F2-470E-BFB1-95BD4768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F16141B-6833-4D7D-BE62-F68DB0AA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0ADEC1C-3C2D-46D1-A63A-57C38109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618640F-9004-4F49-B217-BCF79D6D7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77FD645-0271-426E-A771-D8D44B789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B2DFE44-E99D-4FE7-B516-F2531D9F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EBDF4C4-2A09-4C83-8A1F-507E06B9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5B5E48C-0675-43E7-A42C-80A3E0A4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16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0E5030-AB27-4100-AD5E-296E11F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B32742A-3F3E-458E-8FD5-C80F2C0A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150AFF2-F763-4F00-9E88-573F3F52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3306BBE-3090-47CE-A0AD-D4BE4B4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357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9A165BE-257B-434A-8ED6-40F5FC5E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2EDF9A2-6B7E-4CF2-95EA-FA78E90A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604263F-F792-4390-A4C0-60C7AE57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96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7AD53D-FF37-4F84-AA10-5CB555FF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8C898C-6444-4692-814A-38FFA187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F557F14-E6E8-4FAF-BFDD-B22D1FE4F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1B91508-8A80-4D02-BC15-7121986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6C70A8D-31FA-45B7-8901-60838175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177A476-7BCB-427F-9EB8-B2083ED8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074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EF7FD-B0DB-40AC-8E9A-FFFD6FB2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3D0AF6F-8A22-4A01-8CED-C5A2C6E33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C2C2FF-E23E-4B6A-ACFF-42610296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95B3057-C116-4822-ADF5-CE17FF6E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E1194AA-DB74-4D2C-9E80-779B8D95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A756BB-83D7-4C9C-B967-B4A4F1BF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549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F669AE1-2D77-44A9-BD80-40D1C7BF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D7F0F3-6105-4915-8A9C-532E7480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2B5E784-C38E-40C2-A3BA-5481E24F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5493-D59D-4C3E-A7A6-3C8FE456A742}" type="datetimeFigureOut">
              <a:rPr lang="sk-SK" smtClean="0"/>
              <a:t>21.11.2020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5410A0-2FC0-4B0A-A93D-AFAAB2896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D76E9D2-B5FF-48B4-83DA-7FAB77ABD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719B-9D3F-4B03-8282-40A4BDEB5C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9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culat.org/sk/objem-povrch/kocka.html" TargetMode="External"/><Relationship Id="rId2" Type="http://schemas.openxmlformats.org/officeDocument/2006/relationships/hyperlink" Target="https://www.calculat.org/sk/objem-povrch/kvad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02B6CD4-3725-4739-963C-C8568752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043663"/>
            <a:ext cx="11060020" cy="2031055"/>
          </a:xfrm>
        </p:spPr>
        <p:txBody>
          <a:bodyPr>
            <a:normAutofit/>
          </a:bodyPr>
          <a:lstStyle/>
          <a:p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Povrch a objem kocky, kvádra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7166871-875B-4272-AAC3-BDF1589F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3696" y="5777341"/>
            <a:ext cx="6105194" cy="682079"/>
          </a:xfrm>
        </p:spPr>
        <p:txBody>
          <a:bodyPr>
            <a:normAutofit/>
          </a:bodyPr>
          <a:lstStyle/>
          <a:p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244402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862EB9-A6E3-46A1-B87A-44D23724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sk-SK" sz="480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B151929-F5F0-4156-B6E4-8624E1B1B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anchor="ctr">
                <a:normAutofit/>
              </a:bodyPr>
              <a:lstStyle/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= 4, 5 cm</a:t>
                </a:r>
              </a:p>
              <a:p>
                <a:endParaRPr lang="sk-SK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6 </a:t>
                </a:r>
                <a14:m>
                  <m:oMath xmlns:m="http://schemas.openxmlformats.org/officeDocument/2006/math">
                    <m:r>
                      <a:rPr lang="sk-SK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∙ a</a:t>
                </a:r>
              </a:p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6 ∙ 4,5 ∙ ,45</a:t>
                </a:r>
              </a:p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174, 15 cm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B151929-F5F0-4156-B6E4-8624E1B1B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2"/>
                <a:stretch>
                  <a:fillRect l="-36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2031C973-30CC-4FDD-9745-AEC25F607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" r="-2" b="266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12AB4E-5E8B-4018-9FE4-DDDC793E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sk-SK" sz="3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 príklady na kváder </a:t>
            </a:r>
            <a:br>
              <a:rPr lang="sk-SK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5FB3F9-4FD8-42CF-B109-397C9B10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087741"/>
            <a:ext cx="6164154" cy="4769624"/>
          </a:xfrm>
        </p:spPr>
        <p:txBody>
          <a:bodyPr anchor="ctr">
            <a:normAutofit fontScale="32500" lnSpcReduction="20000"/>
          </a:bodyPr>
          <a:lstStyle/>
          <a:p>
            <a:endParaRPr lang="sk-SK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8,3 m</a:t>
            </a:r>
          </a:p>
          <a:p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2,8 m </a:t>
            </a:r>
          </a:p>
          <a:p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1, 7 m</a:t>
            </a:r>
          </a:p>
          <a:p>
            <a:endParaRPr lang="sk-SK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a ∙ b ∙ c</a:t>
            </a:r>
          </a:p>
          <a:p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8,3 ∙ 2,8 ∙1,7</a:t>
            </a:r>
          </a:p>
          <a:p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395, 08 m</a:t>
            </a:r>
          </a:p>
          <a:p>
            <a:endParaRPr lang="sk-S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Obrázok 3" descr="Obrázok, na ktorom je raketbal, hra, stôl, lyžovanie&#10;&#10;Automaticky generovaný popis">
            <a:extLst>
              <a:ext uri="{FF2B5EF4-FFF2-40B4-BE49-F238E27FC236}">
                <a16:creationId xmlns:a16="http://schemas.microsoft.com/office/drawing/2014/main" id="{CF9E201B-6685-4399-87F8-1AB7E3ACD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1" r="3818" b="2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1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477837-6296-4018-8C05-4FB5CF7C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6156CB-BC79-4260-B84A-43795C1A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3,4 cm</a:t>
            </a:r>
          </a:p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4,6 cm</a:t>
            </a:r>
          </a:p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8 cm </a:t>
            </a:r>
          </a:p>
          <a:p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2 ∙ (a ∙ b + b ∙ c + c ∙ a )</a:t>
            </a:r>
          </a:p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2∙ (3,4 ∙ 4,6 + 4,6 ∙ 8 + 8 ∙ 3,4 )</a:t>
            </a:r>
          </a:p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159, 28 cm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C5BACBC-727E-4779-A7D4-8B3262A1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56" y="1825625"/>
            <a:ext cx="5368922" cy="25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3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A6D61A-5532-42F6-9987-F1C3D791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sk-SK" sz="480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B07E879-EF50-4D48-BF6F-E0F9D4DDD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anchor="ctr">
                <a:normAutofit/>
              </a:bodyPr>
              <a:lstStyle/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3,6 dm</a:t>
                </a: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1,9 dm</a:t>
                </a: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1,5 dm </a:t>
                </a: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a ∙ b ∙c</a:t>
                </a: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3,6 ∙ 1,9 ∙ 1,5</a:t>
                </a: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10,26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𝑑𝑚</m:t>
                        </m:r>
                      </m:e>
                      <m:sup>
                        <m:r>
                          <a:rPr lang="sk-SK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B07E879-EF50-4D48-BF6F-E0F9D4DDD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2"/>
                <a:stretch>
                  <a:fillRect l="-2423" t="-1508" b="-33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058B379C-D9DC-4580-A95F-80C225999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0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A248F8-5EA2-471D-88B8-DA9EDC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AE42CB-6989-409F-B071-DDC02E0F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https://www.calculat.org/sk/objem-povrch/kvader.html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https://www.calculat.org/sk/objem-povrch/kocka.html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Príklady som dávala zo zošita zo základnej školy.  </a:t>
            </a:r>
          </a:p>
        </p:txBody>
      </p:sp>
    </p:spTree>
    <p:extLst>
      <p:ext uri="{BB962C8B-B14F-4D97-AF65-F5344CB8AC3E}">
        <p14:creationId xmlns:p14="http://schemas.microsoft.com/office/powerpoint/2010/main" val="427537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8514316-0B84-4B04-B221-C9AAF432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34" y="643467"/>
            <a:ext cx="74529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32B87F-A98E-4BDE-A8DC-04C4395C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Objem a povrch kocky</a:t>
            </a:r>
            <a:br>
              <a:rPr lang="sk-SK" sz="3400" b="1" dirty="0">
                <a:effectLst/>
                <a:latin typeface="slabo"/>
              </a:rPr>
            </a:br>
            <a:endParaRPr lang="sk-SK" sz="3400" dirty="0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5B2483-8B9F-4FF0-8F66-C3C61E25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sk-SK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Kocka je teleso, ktorého steny tvorí šesť rovnakých štvorcov, má teda 12 rovnako dlhých hrán. Stenové uhlopriečky sú vo všetkých stenách rovnako dlhé. Telesové uhlopriečky – teda spojnice vrcholov, ktoré neležia na jednej stene – sú tiež rovnako dlhé.</a:t>
            </a: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1F9AD35-CA0B-4E10-A954-6F7E41FE3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5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A33A32-916F-4721-8F99-FEBE994D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sk-SK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Vzorce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6">
                <a:extLst>
                  <a:ext uri="{FF2B5EF4-FFF2-40B4-BE49-F238E27FC236}">
                    <a16:creationId xmlns:a16="http://schemas.microsoft.com/office/drawing/2014/main" id="{AB9F9D83-F54B-4C05-84A8-ABD7294F1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a</a:t>
                </a:r>
                <a14:m>
                  <m:oMath xmlns:m="http://schemas.openxmlformats.org/officeDocument/2006/math">
                    <m:r>
                      <a:rPr lang="sk-S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sk-S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4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sk-SK" sz="4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6</a:t>
                </a:r>
                <a14:m>
                  <m:oMath xmlns:m="http://schemas.openxmlformats.org/officeDocument/2006/math">
                    <m:r>
                      <a:rPr lang="sk-S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4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sk-S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= 6</a:t>
                </a:r>
                <a14:m>
                  <m:oMath xmlns:m="http://schemas.openxmlformats.org/officeDocument/2006/math">
                    <m:r>
                      <a:rPr lang="sk-S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4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sk-SK" sz="4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u= a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4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sk-SK" sz="40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sk-SK" sz="4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4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4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4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sk-SK" sz="4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sk-SK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Zástupný objekt pre obsah 6">
                <a:extLst>
                  <a:ext uri="{FF2B5EF4-FFF2-40B4-BE49-F238E27FC236}">
                    <a16:creationId xmlns:a16="http://schemas.microsoft.com/office/drawing/2014/main" id="{AB9F9D83-F54B-4C05-84A8-ABD7294F1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42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014662B-15EF-4B46-91E8-62A87A610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5" r="620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0182249-20C6-458D-BFAC-A7FF774EE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– objem</a:t>
                </a:r>
              </a:p>
              <a:p>
                <a:pPr algn="just"/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– povrch</a:t>
                </a:r>
              </a:p>
              <a:p>
                <a:pPr algn="just"/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 strana</a:t>
                </a:r>
              </a:p>
              <a:p>
                <a:pPr algn="just"/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– telesová uhlopriečka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stenová uhlopriečka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0182249-20C6-458D-BFAC-A7FF774EE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1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CE2CB2-C049-436A-9C53-9C6F142E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95" y="909828"/>
            <a:ext cx="3965738" cy="1106424"/>
          </a:xfrm>
        </p:spPr>
        <p:txBody>
          <a:bodyPr>
            <a:noAutofit/>
          </a:bodyPr>
          <a:lstStyle/>
          <a:p>
            <a:r>
              <a:rPr lang="sk-SK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Objem a povrch kvádra</a:t>
            </a:r>
            <a:br>
              <a:rPr lang="sk-SK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027970-2D43-4704-83E7-75A0CC42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62" y="2130553"/>
            <a:ext cx="4648911" cy="3998992"/>
          </a:xfrm>
        </p:spPr>
        <p:txBody>
          <a:bodyPr>
            <a:normAutofit/>
          </a:bodyPr>
          <a:lstStyle/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Kváder je teleso, ktorého steny tvorí šesť obdĺžnikov (prípadne štyri obdĺžniky a dva štvorce), protiľahlé strany sú zhodné a rovnobežné. Telesové uhlopriečky – teda spojnice dvoch vrcholov, ktoré neležia v jednej stene – sú rovnako dlhé.</a:t>
            </a:r>
          </a:p>
          <a:p>
            <a:endParaRPr lang="sk-S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2E4F0DC-8624-4C22-ACA9-EAD0CA294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6"/>
          <a:stretch/>
        </p:blipFill>
        <p:spPr>
          <a:xfrm>
            <a:off x="6128343" y="1463040"/>
            <a:ext cx="5653320" cy="4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9349F5-E7CA-492B-8EC3-79BE5174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Vzorce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9DAF7B0-13D8-4DFB-A0DC-516A8FC0B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 = a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sk-SK" dirty="0"/>
              </a:p>
              <a:p>
                <a:r>
                  <a:rPr lang="sk-SK" dirty="0"/>
                  <a:t>S = 2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dirty="0"/>
                  <a:t> (ab + ac + bc)</a:t>
                </a:r>
              </a:p>
              <a:p>
                <a:r>
                  <a:rPr lang="sk-SK" dirty="0"/>
                  <a:t>u=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9DAF7B0-13D8-4DFB-A0DC-516A8FC0B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Objem a povrch kvádra">
            <a:extLst>
              <a:ext uri="{FF2B5EF4-FFF2-40B4-BE49-F238E27FC236}">
                <a16:creationId xmlns:a16="http://schemas.microsoft.com/office/drawing/2014/main" id="{33B682B1-0199-46C0-A790-8F5746A12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AE99359-E0A9-4550-80EE-4868D22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33" y="2855976"/>
            <a:ext cx="5774436" cy="42062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5A691ED-11E1-4DD3-BEB4-75FB1DFC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235" y="2855976"/>
            <a:ext cx="5940533" cy="3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444ACA-BCD1-4242-AC3C-7E3716C6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– objem</a:t>
            </a:r>
          </a:p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povrch</a:t>
            </a:r>
          </a:p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– strany</a:t>
            </a:r>
          </a:p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– telesová uhlopriečka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478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53CC46-5AA8-41E8-AABB-A12CBC8B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575342"/>
            <a:ext cx="4653320" cy="1408906"/>
          </a:xfrm>
        </p:spPr>
        <p:txBody>
          <a:bodyPr anchor="ctr">
            <a:normAutofit fontScale="90000"/>
          </a:bodyPr>
          <a:lstStyle/>
          <a:p>
            <a:r>
              <a:rPr lang="sk-SK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Príklady tri na kocky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43E8F76-321B-4336-9302-F4A366C19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58" y="236884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6 dm</a:t>
                </a:r>
              </a:p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sk-SK" sz="36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a</a:t>
                </a:r>
                <a14:m>
                  <m:oMath xmlns:m="http://schemas.openxmlformats.org/officeDocument/2006/math">
                    <m:r>
                      <a:rPr lang="sk-SK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sk-SK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6</a:t>
                </a:r>
                <a14:m>
                  <m:oMath xmlns:m="http://schemas.openxmlformats.org/officeDocument/2006/math">
                    <m:r>
                      <a:rPr lang="sk-SK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14:m>
                  <m:oMath xmlns:m="http://schemas.openxmlformats.org/officeDocument/2006/math">
                    <m:r>
                      <a:rPr lang="sk-SK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sk-SK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216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sk-SK" sz="36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43E8F76-321B-4336-9302-F4A366C19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58" y="2368845"/>
                <a:ext cx="4559425" cy="3979585"/>
              </a:xfrm>
              <a:blipFill>
                <a:blip r:embed="rId2"/>
                <a:stretch>
                  <a:fillRect l="-3610" t="-307" b="-21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33E0C3-9025-4AEC-8C8B-CEF7D9D63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7" r="360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6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8E91D1-5D2C-44A9-8C61-8D2B3E8C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1D2CD62-A170-47B9-B8FF-18A2D85A2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5 dm </a:t>
                </a:r>
              </a:p>
              <a:p>
                <a:pPr marL="0" indent="0">
                  <a:buNone/>
                </a:pPr>
                <a:endParaRPr lang="sk-S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6 </a:t>
                </a:r>
                <a14:m>
                  <m:oMath xmlns:m="http://schemas.openxmlformats.org/officeDocument/2006/math">
                    <m:r>
                      <a:rPr lang="sk-S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sk-S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</a:p>
              <a:p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6∙ 5 ∙ 5</a:t>
                </a:r>
              </a:p>
              <a:p>
                <a:r>
                  <a:rPr lang="sk-S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15O dm     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1D2CD62-A170-47B9-B8FF-18A2D85A2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42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233F427-0D95-48A7-A952-5DA969B8C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3" b="14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6585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Širokouhlá</PresentationFormat>
  <Paragraphs>76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slabo</vt:lpstr>
      <vt:lpstr>Times New Roman</vt:lpstr>
      <vt:lpstr>Motív Office</vt:lpstr>
      <vt:lpstr>Povrch a objem kocky, kvádra</vt:lpstr>
      <vt:lpstr>Objem a povrch kocky </vt:lpstr>
      <vt:lpstr>Vzorce</vt:lpstr>
      <vt:lpstr>Prezentácia programu PowerPoint</vt:lpstr>
      <vt:lpstr>Objem a povrch kvádra </vt:lpstr>
      <vt:lpstr>Vzorce</vt:lpstr>
      <vt:lpstr>Prezentácia programu PowerPoint</vt:lpstr>
      <vt:lpstr>Príklady tri na kocky Príklad č.1</vt:lpstr>
      <vt:lpstr>Príklad č.2</vt:lpstr>
      <vt:lpstr>Príklad č.3</vt:lpstr>
      <vt:lpstr>Tri príklady na kváder  Príklad č.1</vt:lpstr>
      <vt:lpstr>Príklad č.2</vt:lpstr>
      <vt:lpstr>Príklad č.3</vt:lpstr>
      <vt:lpstr>Zdroj: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Povrch a objem kocky, kvádra</dc:title>
  <dc:creator>Stefan Medvec</dc:creator>
  <cp:lastModifiedBy>Stefan Medvec</cp:lastModifiedBy>
  <cp:revision>1</cp:revision>
  <dcterms:created xsi:type="dcterms:W3CDTF">2020-11-21T15:19:26Z</dcterms:created>
  <dcterms:modified xsi:type="dcterms:W3CDTF">2020-11-21T15:20:15Z</dcterms:modified>
</cp:coreProperties>
</file>