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30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3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5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35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6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arisketch.com/sketch/34VXxHo1KEp80gFeVRDfLN" TargetMode="External"/><Relationship Id="rId2" Type="http://schemas.openxmlformats.org/officeDocument/2006/relationships/hyperlink" Target="https://oskole.detiamy.sk/clanok/povrch-a-objem-val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97D6D8-D37B-4695-913B-78E21900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024" y="1346200"/>
            <a:ext cx="6232445" cy="2828235"/>
          </a:xfrm>
        </p:spPr>
        <p:txBody>
          <a:bodyPr anchor="b">
            <a:normAutofit/>
          </a:bodyPr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Povrch a objem valca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833A03-D3C1-4603-ADED-B5D1A1E60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758" y="6267381"/>
            <a:ext cx="5617794" cy="590619"/>
          </a:xfrm>
        </p:spPr>
        <p:txBody>
          <a:bodyPr anchor="t">
            <a:normAutofit fontScale="92500" lnSpcReduction="1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C01169E-DBEE-495A-95D1-9DA5D16B6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r="29788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07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88BF7-1DEC-4108-9716-F2CCC0C8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1FC07B-3454-40E3-A8BF-7D4D8AD3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https://oskole.detiamy.sk/clanok/povrch-a-objem-valca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http://www.clarisketch.com/sketch/34VXxHo1KEp80gFeVRDfLN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5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F06AFBB-0021-40B3-BE76-3768CB5F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998" y="245222"/>
            <a:ext cx="9178651" cy="63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9B6D40-1554-48DA-BCC6-8C2ADDB4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906786" cy="365150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Valec je priestorové teleso, ktoré vznikne napríklad otáčaním obdĺžnika okolo jeho strany.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Valec sa skladá z dvoch podstáv tvaru kruhu s polomerom r a plášťa.</a:t>
            </a:r>
          </a:p>
        </p:txBody>
      </p:sp>
    </p:spTree>
    <p:extLst>
      <p:ext uri="{BB962C8B-B14F-4D97-AF65-F5344CB8AC3E}">
        <p14:creationId xmlns:p14="http://schemas.microsoft.com/office/powerpoint/2010/main" val="22541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624D659-0C2D-474E-B0E2-0F0DA5D6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33" y="910753"/>
            <a:ext cx="84091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31E39-681C-4AD5-B6A6-ADCC871D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Vzorec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5C8C7F-6BE6-448C-8EFB-DB0DD9B20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Objem: V =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Povrch/obsah : S = 2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sk-SK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sk-S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5C8C7F-6BE6-448C-8EFB-DB0DD9B20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7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26DD3-71BF-45C0-ACCC-A96F2374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9C22451-5C4C-40CE-B23D-27BAE73F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9975" y="2186380"/>
                <a:ext cx="9291099" cy="4671620"/>
              </a:xfrm>
            </p:spPr>
            <p:txBody>
              <a:bodyPr>
                <a:normAutofit fontScale="92500"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Valec má objem 2000 litrov a výšku 8 dm. Aký je jeho povrch?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=2000 l→ dm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=2000⋅ 1  dm3=2000 dm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k-SK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 dm 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 </a:t>
                </a:r>
                <a:r>
                  <a:rPr lang="sk-SK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​=</a:t>
                </a: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=2000/8=250 dm²  </a:t>
                </a:r>
                <a:endParaRPr lang="sk-SK" sz="24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​=</a:t>
                </a: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πr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 </a:t>
                </a:r>
                <a:endParaRPr lang="sk-SK" sz="24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=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250/3,14​≐8,9206 dm 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⋅ </a:t>
                </a: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⋅ </a:t>
                </a:r>
                <a:r>
                  <a:rPr lang="pt-BR" sz="2400" b="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+2⋅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​=2⋅ 3,14⋅ 8,9206⋅ 8+2⋅ 250=948,3993 d</a:t>
                </a:r>
                <a:r>
                  <a:rPr lang="sk-SK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m²</a:t>
                </a:r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9C22451-5C4C-40CE-B23D-27BAE73F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9975" y="2186380"/>
                <a:ext cx="9291099" cy="4671620"/>
              </a:xfrm>
              <a:blipFill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E60DED-1E8D-4819-B42D-C72E2C83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FBD5233-C1C3-47A9-8DCD-8FA0839CD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227865"/>
                <a:ext cx="9224838" cy="4630135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Vypočítajte povrch valca s výškou v 2,5 dm a priemerom podstavy d= 24 cm.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Povrch valca vypočítame podľa vzorca S= 2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sk-SK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sk-SK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d=24 cm       r = 12 cm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2,5dm      25 cm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2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 + r)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2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3,14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(25 + 12)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75,36</a:t>
                </a:r>
                <a14:m>
                  <m:oMath xmlns:m="http://schemas.openxmlformats.org/officeDocument/2006/math">
                    <m:r>
                      <a:rPr kumimoji="0" lang="sk-SK" sz="2000" b="0" i="1" u="none" strike="noStrike" kern="1200" cap="none" spc="15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2788,32 cm²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Povrch valca je 2788,32 cm²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FBD5233-C1C3-47A9-8DCD-8FA0839CD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227865"/>
                <a:ext cx="9224838" cy="4630135"/>
              </a:xfrm>
              <a:blipFill>
                <a:blip r:embed="rId2"/>
                <a:stretch>
                  <a:fillRect l="-264" r="-3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ípka: doprava 3">
            <a:extLst>
              <a:ext uri="{FF2B5EF4-FFF2-40B4-BE49-F238E27FC236}">
                <a16:creationId xmlns:a16="http://schemas.microsoft.com/office/drawing/2014/main" id="{5744CB01-6FD5-48EB-8776-794699605AEF}"/>
              </a:ext>
            </a:extLst>
          </p:cNvPr>
          <p:cNvSpPr/>
          <p:nvPr/>
        </p:nvSpPr>
        <p:spPr>
          <a:xfrm>
            <a:off x="3485323" y="4134677"/>
            <a:ext cx="371061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583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EA98F4-3A0B-4DD1-BC45-745143C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AB9FBE8-4128-445D-8B7E-468A99035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4999" y="2207986"/>
                <a:ext cx="9065812" cy="4762657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Aký objem môže mať valec, ktorého plášť je obdĺžnik so stranami 3,14 m a 15,7m? 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O= 15,7 m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O= 2</a:t>
                </a:r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/:2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endParaRPr lang="sk-SK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num>
                      <m:den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15,7</m:t>
                        </m:r>
                      </m:num>
                      <m:den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6,28</m:t>
                        </m:r>
                      </m:den>
                    </m:f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2,5m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sk-SK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</a:t>
                </a:r>
                <a:r>
                  <a:rPr lang="el-GR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r>
                  <a:rPr lang="el-GR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3,14∙(2,5)²∙3,14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61,6225 m</a:t>
                </a:r>
                <a:r>
                  <a:rPr lang="sk-SK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  <a:endParaRPr lang="el-GR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AB9FBE8-4128-445D-8B7E-468A99035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4999" y="2207986"/>
                <a:ext cx="9065812" cy="4762657"/>
              </a:xfrm>
              <a:blipFill>
                <a:blip r:embed="rId2"/>
                <a:stretch>
                  <a:fillRect l="-403" r="-4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161C293A-AC34-4389-AC08-A95AF3C7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09" y="3429001"/>
            <a:ext cx="4855715" cy="26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DE922-0E78-4FAD-9526-204FEA92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č.4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B052D82-79EE-4825-A4AC-86E5D87CD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770571" cy="4380072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 hrnca má byť 2,5l. Aký vysoký musí byť, ak priemer dna je 17 cm?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2,5 l=2,5 dm</a:t>
                </a:r>
                <a:r>
                  <a:rPr lang="sk-SK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³= 2500 cm</a:t>
                </a:r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²∙</m:t>
                    </m:r>
                    <m:r>
                      <a:rPr lang="sk-SK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/:𝜋𝑟²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2500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3,14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∙(8,5)²</m:t>
                        </m:r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11,02 cm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B052D82-79EE-4825-A4AC-86E5D87CD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770571" cy="4380072"/>
              </a:xfrm>
              <a:blipFill>
                <a:blip r:embed="rId2"/>
                <a:stretch>
                  <a:fillRect l="-556" r="-6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97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DECA17-CF70-4015-A009-B064808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č.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88B69DA-A0EF-420C-8FB0-EDA9C3ECE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179754"/>
                <a:ext cx="8867030" cy="4406576"/>
              </a:xfrm>
            </p:spPr>
            <p:txBody>
              <a:bodyPr/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Nádoba tvaru valca obsahuje 62,8hl vody a je úplne plná. Výška nádoby je 0,5. Vypočítajte v m priemer dna nádoby.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62,8 hl= 6200 l=6280 dm</a:t>
                </a: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³= 6,280 m³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sk-SK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/: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r²=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/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</m:oMath>
                </a14:m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num>
                      <m:den>
                        <m: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6,28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3,14∙0,5</m:t>
                        </m:r>
                      </m:den>
                    </m:f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2m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 4 m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88B69DA-A0EF-420C-8FB0-EDA9C3ECE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179754"/>
                <a:ext cx="8867030" cy="4406576"/>
              </a:xfrm>
              <a:blipFill>
                <a:blip r:embed="rId2"/>
                <a:stretch>
                  <a:fillRect l="-412" r="-4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620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2995E7"/>
      </a:accent1>
      <a:accent2>
        <a:srgbClr val="14B2B5"/>
      </a:accent2>
      <a:accent3>
        <a:srgbClr val="21B87B"/>
      </a:accent3>
      <a:accent4>
        <a:srgbClr val="14BC32"/>
      </a:accent4>
      <a:accent5>
        <a:srgbClr val="45BA21"/>
      </a:accent5>
      <a:accent6>
        <a:srgbClr val="7BB213"/>
      </a:accent6>
      <a:hlink>
        <a:srgbClr val="B7713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Širokouhlá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Meiryo</vt:lpstr>
      <vt:lpstr>Cambria Math</vt:lpstr>
      <vt:lpstr>Corbel</vt:lpstr>
      <vt:lpstr>Times New Roman</vt:lpstr>
      <vt:lpstr>Wingdings</vt:lpstr>
      <vt:lpstr>SketchLinesVTI</vt:lpstr>
      <vt:lpstr>Povrch a objem valca</vt:lpstr>
      <vt:lpstr>Prezentácia programu PowerPoint</vt:lpstr>
      <vt:lpstr>Prezentácia programu PowerPoint</vt:lpstr>
      <vt:lpstr>Vzorec </vt:lpstr>
      <vt:lpstr>Príklad č.1</vt:lpstr>
      <vt:lpstr>Príklad č.2</vt:lpstr>
      <vt:lpstr>Príklad č.3</vt:lpstr>
      <vt:lpstr>Príklad č.4</vt:lpstr>
      <vt:lpstr>Príklad č. 5</vt:lpstr>
      <vt:lpstr>Zdroj: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a objem valca</dc:title>
  <dc:creator>Stefan Medvec</dc:creator>
  <cp:lastModifiedBy>Stefan Medvec</cp:lastModifiedBy>
  <cp:revision>1</cp:revision>
  <dcterms:created xsi:type="dcterms:W3CDTF">2020-11-27T10:22:10Z</dcterms:created>
  <dcterms:modified xsi:type="dcterms:W3CDTF">2020-11-27T10:22:36Z</dcterms:modified>
</cp:coreProperties>
</file>