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7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7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9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5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6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516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1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A8AE-4B31-4B33-B6A0-6F28372B8BFE}" type="datetimeFigureOut">
              <a:rPr lang="sk-SK" smtClean="0"/>
              <a:t>10.12.2020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8BF542-8755-4911-989A-DD844539B50A}" type="slidenum">
              <a:rPr lang="sk-SK" smtClean="0"/>
              <a:t>‹#›</a:t>
            </a:fld>
            <a:endParaRPr lang="sk-SK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nes.sk/studentske-prace/matematika/8575-zrezany-ihlan-vzorce/" TargetMode="External"/><Relationship Id="rId2" Type="http://schemas.openxmlformats.org/officeDocument/2006/relationships/hyperlink" Target="https://oskole.detiamy.sk/clanok/zrezany-ihl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math.net/sk/priklad-uloha/2440?result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0E361D-DF6F-42E9-981E-5D1D0C3D9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000" dirty="0"/>
              <a:t>Povrch a objem zrezaného ihlana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CE5A97-F174-49BC-BBB0-81FAE5143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897" y="5716631"/>
            <a:ext cx="8561746" cy="977621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  <a:p>
            <a:endParaRPr lang="sk-SK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sk-SK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  <a:endParaRPr lang="sk-SK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9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B341D3-31F8-4C94-9BB5-D084169D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03697"/>
            <a:ext cx="9623634" cy="4292303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a</a:t>
            </a:r>
            <a:r>
              <a:rPr lang="pt-BR" sz="240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a</a:t>
            </a:r>
            <a:r>
              <a:rPr lang="pt-BR" sz="240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+ 4. (a</a:t>
            </a:r>
            <a:r>
              <a:rPr lang="pt-BR" sz="240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pt-BR" sz="240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v</a:t>
            </a:r>
            <a:r>
              <a:rPr lang="pt-BR" sz="240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 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  <a:p>
            <a:pPr algn="l"/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6</a:t>
            </a:r>
            <a:r>
              <a:rPr lang="pt-BR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+ 4</a:t>
            </a:r>
            <a:r>
              <a:rPr lang="pt-BR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+ 4. (6+ 4). 2/2</a:t>
            </a:r>
          </a:p>
          <a:p>
            <a:pPr algn="l"/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92 cm</a:t>
            </a:r>
            <a:r>
              <a:rPr lang="pt-BR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  <a:p>
            <a:pPr algn="l"/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√(2</a:t>
            </a:r>
            <a:r>
              <a:rPr lang="sk-SK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1</a:t>
            </a:r>
            <a:r>
              <a:rPr lang="sk-SK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√3</a:t>
            </a:r>
          </a:p>
          <a:p>
            <a:pPr algn="l"/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√3/3 . (6</a:t>
            </a:r>
            <a:r>
              <a:rPr lang="sk-SK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√ (6</a:t>
            </a:r>
            <a:r>
              <a:rPr lang="sk-SK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4</a:t>
            </a:r>
            <a:r>
              <a:rPr lang="sk-SK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+ 4</a:t>
            </a:r>
            <a:r>
              <a:rPr lang="sk-SK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43,88 cm</a:t>
            </a:r>
            <a:r>
              <a:rPr lang="sk-SK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sk-SK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779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687DB-127B-4F54-81FD-8568F36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54A2E6-71E5-400D-A8DD-AEA39E04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015732"/>
            <a:ext cx="11794435" cy="3450613"/>
          </a:xfrm>
        </p:spPr>
        <p:txBody>
          <a:bodyPr/>
          <a:lstStyle/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https://oskole.detiamy.sk/clanok/zrezany-ihlan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https://www.zones.sk/studentske-prace/matematika/8575-zrezany-ihlan-vzorce/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https://www.hackmath.net/sk/priklad-uloha/2440?result=1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855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BBA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 descr="Obrázok, na ktorom je mačkovitá šelma, sedenie, cicavec, malé&#10;&#10;Automaticky generovaný popis">
            <a:extLst>
              <a:ext uri="{FF2B5EF4-FFF2-40B4-BE49-F238E27FC236}">
                <a16:creationId xmlns:a16="http://schemas.microsoft.com/office/drawing/2014/main" id="{BD616C21-1D19-42BC-A69B-978FB3699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39" y="643467"/>
            <a:ext cx="49443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EA3D99C7-0ED1-4B77-85D3-8E7EEBDF7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2" y="369306"/>
            <a:ext cx="6073218" cy="51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98354-7F61-4B99-94DE-E058DAD2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Definícia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C9901C-5F37-437D-A2BD-ECE23540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Zrezaný pravidelný ihlan je kolmý ihlan zrezaný rovinou rovnobežnou s podstavou, ktorého každá bočná stena je lichobežník. „ihlan s odrezaným vrchom“.</a:t>
            </a:r>
          </a:p>
        </p:txBody>
      </p:sp>
    </p:spTree>
    <p:extLst>
      <p:ext uri="{BB962C8B-B14F-4D97-AF65-F5344CB8AC3E}">
        <p14:creationId xmlns:p14="http://schemas.microsoft.com/office/powerpoint/2010/main" val="401236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244ED7-77E4-43A9-A653-E93BADA9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Vzorce: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C9F7DF-EB63-4B58-AFBB-74DDEE22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Sp1 + Sp2 + Spl</a:t>
            </a:r>
          </a:p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1/3.v. (Sp1 + √ Sp1.Sp2 + Sp2)</a:t>
            </a:r>
          </a:p>
        </p:txBody>
      </p:sp>
    </p:spTree>
    <p:extLst>
      <p:ext uri="{BB962C8B-B14F-4D97-AF65-F5344CB8AC3E}">
        <p14:creationId xmlns:p14="http://schemas.microsoft.com/office/powerpoint/2010/main" val="400119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4D5A70-358D-4375-BB1B-42CCA137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- výška zrezaného ihlana (vzdialenosť rovín podstáv)</a:t>
            </a:r>
          </a:p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Sp1, Sp2 - obsah dolnej a hornej podstavy</a:t>
            </a:r>
          </a:p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 - obsah plášťa</a:t>
            </a:r>
          </a:p>
        </p:txBody>
      </p:sp>
    </p:spTree>
    <p:extLst>
      <p:ext uri="{BB962C8B-B14F-4D97-AF65-F5344CB8AC3E}">
        <p14:creationId xmlns:p14="http://schemas.microsoft.com/office/powerpoint/2010/main" val="254734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C7573-FEBC-4364-8090-28EE2A5A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461" y="184197"/>
            <a:ext cx="9520158" cy="1049235"/>
          </a:xfrm>
        </p:spPr>
        <p:txBody>
          <a:bodyPr>
            <a:normAutofit/>
          </a:bodyPr>
          <a:lstStyle/>
          <a:p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2E92107-71F6-4CF7-96F4-A798392D0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7461" y="1233431"/>
                <a:ext cx="9305582" cy="4928829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Koľko kubických metrov má objem pravidelného 4-bokého zrezaného ihlana s hranami podstáv jeden meter a 60 cm a vysokého 250 mm?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sk-SK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sk-SK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400" b="0" i="0" smtClean="0">
                        <a:latin typeface="Cambria Math" panose="02040503050406030204" pitchFamily="18" charset="0"/>
                      </a:rPr>
                      <m:t>=60/</m:t>
                    </m:r>
                  </m:oMath>
                </a14:m>
                <a:r>
                  <a:rPr lang="sk-SK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sk-SK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0,6m</a:t>
                </a:r>
              </a:p>
              <a:p>
                <a:pPr algn="just"/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 250/1000=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sk-SK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=0,25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1m²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0,6²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0,36</a:t>
                </a:r>
              </a:p>
              <a:p>
                <a:pPr algn="just"/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h/3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sk-S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k-SK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sk-SK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sk-SK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sk-S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0,25/3∙(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∙0,36+0,36)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0,1633 m</a:t>
                </a:r>
                <a:r>
                  <a:rPr lang="sk-SK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³.</a:t>
                </a: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2E92107-71F6-4CF7-96F4-A798392D0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7461" y="1233431"/>
                <a:ext cx="9305582" cy="4928829"/>
              </a:xfrm>
              <a:blipFill>
                <a:blip r:embed="rId2"/>
                <a:stretch>
                  <a:fillRect l="-786" r="-8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91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EF767C-E927-45D7-878F-F53C5BE1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58746"/>
            <a:ext cx="9520158" cy="1049235"/>
          </a:xfrm>
        </p:spPr>
        <p:txBody>
          <a:bodyPr>
            <a:normAutofit/>
          </a:bodyPr>
          <a:lstStyle/>
          <a:p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02CB11-06C0-4077-BA19-D1B873CC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Vypočítajte povrch a objem zrezaného pravidelného štvorbokého ihlana s výškou v = 34, ak sú dané hrany oboch podstáv a = 18, b = 24.</a:t>
            </a:r>
          </a:p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 34</a:t>
            </a:r>
          </a:p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18</a:t>
            </a:r>
          </a:p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24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19268AB-5032-49DF-9FDB-F29F71C7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2057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11113FED-A5EA-478B-A36C-88F2088809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617749" y="1018795"/>
                <a:ext cx="4584269" cy="5037447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(24 – 18) /2 =3</a:t>
                </a: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Vpl = </a:t>
                </a:r>
                <a14:m>
                  <m:oMath xmlns:m="http://schemas.openxmlformats.org/officeDocument/2006/math">
                    <m:r>
                      <a:rPr lang="sk-SK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e>
                      <m:sup>
                        <m:r>
                          <a:rPr lang="sk-SK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+3²)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Vpl= 34,13</a:t>
                </a:r>
              </a:p>
              <a:p>
                <a:pPr algn="just"/>
                <a:endParaRPr lang="sk-SK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S=24² + 18² + 4</a:t>
                </a:r>
                <a:r>
                  <a:rPr lang="sk-SK" sz="2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(24 + 18) </a:t>
                </a:r>
                <a14:m>
                  <m:oMath xmlns:m="http://schemas.openxmlformats.org/officeDocument/2006/math">
                    <m:r>
                      <a:rPr lang="sk-SK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34,13/2</a:t>
                </a: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576 + 324 + 716,73</a:t>
                </a: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1616,73</a:t>
                </a:r>
              </a:p>
              <a:p>
                <a:pPr algn="just"/>
                <a:endParaRPr lang="sk-SK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Povrch útvaru je 1616,73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11113FED-A5EA-478B-A36C-88F20888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617749" y="1018795"/>
                <a:ext cx="4584269" cy="5037447"/>
              </a:xfrm>
              <a:blipFill>
                <a:blip r:embed="rId2"/>
                <a:stretch>
                  <a:fillRect l="-1729" t="-96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A8532925-ED0A-45A2-B0A2-7D514B39304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759592" y="1018795"/>
                <a:ext cx="5021591" cy="4785657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v/3</a:t>
                </a:r>
                <a:r>
                  <a:rPr lang="sk-SK" sz="2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V=34/3 </a:t>
                </a:r>
                <a14:m>
                  <m:oMath xmlns:m="http://schemas.openxmlformats.org/officeDocument/2006/math">
                    <m:r>
                      <a:rPr lang="sk-SK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(24²+</a:t>
                </a:r>
                <a14:m>
                  <m:oMath xmlns:m="http://schemas.openxmlformats.org/officeDocument/2006/math">
                    <m:r>
                      <a:rPr lang="sk-SK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(24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</a:t>
                </a:r>
                <a:r>
                  <a:rPr lang="sk-SK" sz="2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18²) + 18²)</a:t>
                </a: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34/3</a:t>
                </a:r>
                <a:r>
                  <a:rPr lang="sk-SK" sz="2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(576 + 432 + 324)</a:t>
                </a: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34/3 </a:t>
                </a:r>
                <a14:m>
                  <m:oMath xmlns:m="http://schemas.openxmlformats.org/officeDocument/2006/math">
                    <m:r>
                      <a:rPr lang="sk-SK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1332</a:t>
                </a: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15096</a:t>
                </a:r>
              </a:p>
              <a:p>
                <a:pPr marL="0" indent="0" algn="just">
                  <a:buNone/>
                </a:pPr>
                <a:endParaRPr lang="sk-SK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sk-SK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Objem je 15096</a:t>
                </a:r>
              </a:p>
              <a:p>
                <a:pPr algn="just"/>
                <a:endParaRPr lang="sk-SK" sz="2400" dirty="0"/>
              </a:p>
            </p:txBody>
          </p:sp>
        </mc:Choice>
        <mc:Fallback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A8532925-ED0A-45A2-B0A2-7D514B393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759592" y="1018795"/>
                <a:ext cx="5021591" cy="4785657"/>
              </a:xfrm>
              <a:blipFill>
                <a:blip r:embed="rId3"/>
                <a:stretch>
                  <a:fillRect l="-1699" t="-3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3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480A91-B05C-4A8F-B8BE-D35F84F0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F50D58-85CB-4F23-B613-60A5A943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/>
          <a:lstStyle/>
          <a:p>
            <a:pPr algn="just"/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Pravidelný zrezaný štvorboký ihlan má podstavné hrany a</a:t>
            </a:r>
            <a:r>
              <a:rPr lang="sk-SK" sz="240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6 cm a a</a:t>
            </a:r>
            <a:r>
              <a:rPr lang="sk-SK" sz="240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4 cm. Vypočítajte jeho objem a povrch, ak poznáte uhol bočnej steny  = 60</a:t>
            </a:r>
            <a:r>
              <a:rPr lang="sk-SK" sz="24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k-SK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 rovinou podstavy.</a:t>
            </a:r>
          </a:p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89F6A47-2B9B-4D24-92F5-93FB5C13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66" y="3178264"/>
            <a:ext cx="3264218" cy="31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08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éri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Širokouhlá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Palatino Linotype</vt:lpstr>
      <vt:lpstr>Times New Roman</vt:lpstr>
      <vt:lpstr>Galéria</vt:lpstr>
      <vt:lpstr>Povrch a objem zrezaného ihlana </vt:lpstr>
      <vt:lpstr>Prezentácia programu PowerPoint</vt:lpstr>
      <vt:lpstr>Definícia :</vt:lpstr>
      <vt:lpstr>Vzorce: </vt:lpstr>
      <vt:lpstr>Prezentácia programu PowerPoint</vt:lpstr>
      <vt:lpstr>Príklad č.1</vt:lpstr>
      <vt:lpstr>Príklad č.2</vt:lpstr>
      <vt:lpstr>Prezentácia programu PowerPoint</vt:lpstr>
      <vt:lpstr>Príklad č.3 </vt:lpstr>
      <vt:lpstr>Prezentácia programu PowerPoint</vt:lpstr>
      <vt:lpstr>Zdroje: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Povrch a objem zrezaného ihlana </dc:title>
  <dc:creator>Stefan Medvec</dc:creator>
  <cp:lastModifiedBy>Stefan Medvec</cp:lastModifiedBy>
  <cp:revision>1</cp:revision>
  <dcterms:created xsi:type="dcterms:W3CDTF">2020-12-10T12:03:35Z</dcterms:created>
  <dcterms:modified xsi:type="dcterms:W3CDTF">2020-12-10T12:04:13Z</dcterms:modified>
</cp:coreProperties>
</file>