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2171F-EAD3-4D66-BA5E-3B0A84F7859F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DA17D-6840-488D-80F3-17FC51DE1BC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A17D-6840-488D-80F3-17FC51DE1BC1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A5B821-E266-4283-A953-A139682002DD}" type="datetimeFigureOut">
              <a:rPr lang="sk-SK" smtClean="0"/>
              <a:t>15.12.2020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3B10FF-89AA-4897-9FF9-26BABD84F2D1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skole.detiamy.sk/clanok/zrezany-kuzel" TargetMode="External"/><Relationship Id="rId2" Type="http://schemas.openxmlformats.org/officeDocument/2006/relationships/hyperlink" Target="https://sk.wikipedia.org/wiki/Zrezan%C3%BD_ku%C5%BEe%C4%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Povrch a objem zrezaného kužeľa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7920880" cy="1224136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 </a:t>
            </a:r>
          </a:p>
          <a:p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Anna Medvecová 3.KM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59632" y="476672"/>
            <a:ext cx="7560840" cy="51125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π (r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π(r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).s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7693 = 3,14 (28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+ 21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+ 3,14(28 + 21).s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7693 = 3,14 . 1225 + 153,86 . s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7693 = 3846,5 + 153,86 . s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3846,5  =153,86 . s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25 cm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potom vypočítame pomocou Pytagorovej vety výšku kužeľa.</a:t>
            </a:r>
          </a:p>
          <a:p>
            <a:pPr algn="just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√(25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- 7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 </a:t>
            </a:r>
            <a:r>
              <a:rPr lang="pt-BR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 cm</a:t>
            </a:r>
            <a:endParaRPr lang="pt-BR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21860-383B-4790-BC58-164991B8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3DB210-1AF3-45B6-BD25-B70CD922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196752"/>
            <a:ext cx="7602048" cy="5386610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https://sk.wikipedia.org/wiki/Zrezan%C3%BD_ku%C5%BEe%C4%BE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https://oskole.detiamy.sk/clanok/zrezany-kuzel</a:t>
            </a:r>
            <a:endParaRPr 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0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12F4C9A1-E25B-45C9-BECF-082413181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504950"/>
            <a:ext cx="7498080" cy="468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2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59632" y="1412776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b="1" dirty="0">
                <a:latin typeface="Times New Roman" pitchFamily="18" charset="0"/>
                <a:cs typeface="Times New Roman" pitchFamily="18" charset="0"/>
              </a:rPr>
              <a:t>Zrezaný kužeľ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 je priestorové teleso – časť kužeľa, ktorá leží medzi dvoma rovnobežnými rovinami prechádzajúcimi týmto kužeľom. Inak povedané, je to „kužeľ s odrezaným vrchom“.</a:t>
            </a:r>
          </a:p>
          <a:p>
            <a:pPr algn="just"/>
            <a:r>
              <a:rPr lang="sk-SK" dirty="0">
                <a:latin typeface="Times New Roman" pitchFamily="18" charset="0"/>
                <a:cs typeface="Times New Roman" pitchFamily="18" charset="0"/>
              </a:rPr>
              <a:t>Vznikne rotáciou pravouhlého lichobežníka okolo kratšieho ramena. Rotáciou základní vzniknú podstavy a rotáciou druhého ramena plášť zrezaného kužeľa. Plášť zrezaného kužeľa sa skladá z úsečiek, ktoré sa nazývajú strany zrezaného kužeľa. Výška zrezaného kužeľa je vzdialenosť rovín jeho podstáv.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oslav\Desktop\kuž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620688"/>
            <a:ext cx="3528392" cy="5813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roslav\Desktop\kuž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7539360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itchFamily="18" charset="0"/>
                <a:cs typeface="Times New Roman" pitchFamily="18" charset="0"/>
              </a:rPr>
              <a:t>Vzorce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C9072864-EB07-41D7-AD23-1ABF6097C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447800"/>
                <a:ext cx="8106104" cy="4800600"/>
              </a:xfrm>
            </p:spPr>
            <p:txBody>
              <a:bodyPr/>
              <a:lstStyle/>
              <a:p>
                <a:r>
                  <a:rPr lang="sk-SK" dirty="0"/>
                  <a:t>Objem:</a:t>
                </a:r>
              </a:p>
              <a:p>
                <a:pPr marL="82296" indent="0">
                  <a:buNone/>
                </a:pPr>
                <a:r>
                  <a:rPr lang="sk-SK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)</a:t>
                </a:r>
              </a:p>
              <a:p>
                <a:r>
                  <a:rPr lang="sk-SK" dirty="0"/>
                  <a:t>Povrch:</a:t>
                </a:r>
              </a:p>
              <a:p>
                <a:pPr marL="82296" indent="0">
                  <a:buNone/>
                </a:pPr>
                <a:r>
                  <a:rPr lang="sk-SK" dirty="0"/>
                  <a:t>S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)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sk-S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sk-SK" dirty="0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)²</a:t>
                </a:r>
              </a:p>
            </p:txBody>
          </p:sp>
        </mc:Choice>
        <mc:Fallback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C9072864-EB07-41D7-AD23-1ABF6097C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447800"/>
                <a:ext cx="8106104" cy="4800600"/>
              </a:xfrm>
              <a:blipFill>
                <a:blip r:embed="rId3"/>
                <a:stretch>
                  <a:fillRect l="-902" t="-1652" r="-6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Vypočítajte povrch a objem zrezaného rotačného kužeľa s polomermi podstáv 8cm a 4cm, výškou 5cm.</a:t>
            </a: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C1BDF61-1F86-4765-B752-86DB2632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212976"/>
            <a:ext cx="4104456" cy="3700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S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S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S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pt-BR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π (r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π(r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).s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 (8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+ 4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+ 3,14(8 + 4). 6,4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 . (64+16) + 3,14.12.6,4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 . 80 + 241,152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251,2 + 241,152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492,352 cm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7624" y="548680"/>
            <a:ext cx="7498080" cy="4800600"/>
          </a:xfrm>
        </p:spPr>
        <p:txBody>
          <a:bodyPr/>
          <a:lstStyle/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1/3 . π.v .(r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</a:t>
            </a:r>
            <a:r>
              <a:rPr lang="pt-BR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1/3 . 3,14.5.(8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+ 8.4 + 4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1/3 . 15,7 . 112</a:t>
            </a:r>
          </a:p>
          <a:p>
            <a:pPr algn="l"/>
            <a:r>
              <a:rPr lang="pt-B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574,9 cm</a:t>
            </a:r>
            <a:r>
              <a:rPr lang="pt-BR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>
            <a:normAutofit/>
          </a:bodyPr>
          <a:lstStyle/>
          <a:p>
            <a:r>
              <a:rPr lang="sk-SK" b="1"/>
              <a:t>Príklad č.2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>
            <a:normAutofit/>
          </a:bodyPr>
          <a:lstStyle/>
          <a:p>
            <a:r>
              <a:rPr lang="sk-SK" i="0">
                <a:effectLst/>
              </a:rPr>
              <a:t>Povrch zrezaného kužeľa je 7693 cm</a:t>
            </a:r>
            <a:r>
              <a:rPr lang="sk-SK" i="0" baseline="30000">
                <a:effectLst/>
              </a:rPr>
              <a:t>2</a:t>
            </a:r>
            <a:r>
              <a:rPr lang="sk-SK" i="0">
                <a:effectLst/>
              </a:rPr>
              <a:t>, polomery podstáv sú 28cm a 21cm. Vypočítajte výšku kužeľa.</a:t>
            </a:r>
          </a:p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409BA37-AA1B-455D-8B16-677697BE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88" y="2276302"/>
            <a:ext cx="3657600" cy="31588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397</Words>
  <Application>Microsoft Office PowerPoint</Application>
  <PresentationFormat>Prezentácia na obrazovke (4:3)</PresentationFormat>
  <Paragraphs>48</Paragraphs>
  <Slides>12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Times New Roman</vt:lpstr>
      <vt:lpstr>Verdana</vt:lpstr>
      <vt:lpstr>Wingdings 2</vt:lpstr>
      <vt:lpstr>Slnovrat</vt:lpstr>
      <vt:lpstr>Povrch a objem zrezaného kužeľa</vt:lpstr>
      <vt:lpstr>Prezentácia programu PowerPoint</vt:lpstr>
      <vt:lpstr>Prezentácia programu PowerPoint</vt:lpstr>
      <vt:lpstr>Prezentácia programu PowerPoint</vt:lpstr>
      <vt:lpstr>Vzorce</vt:lpstr>
      <vt:lpstr>Príklad č.1</vt:lpstr>
      <vt:lpstr>Riešenie</vt:lpstr>
      <vt:lpstr>Prezentácia programu PowerPoint</vt:lpstr>
      <vt:lpstr>Príklad č.2</vt:lpstr>
      <vt:lpstr>Prezentácia programu PowerPoint</vt:lpstr>
      <vt:lpstr>Zdroje: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Povrch a objem zrezaného kužeľa</dc:title>
  <dc:creator>Stefan Medvec</dc:creator>
  <cp:lastModifiedBy>Stefan Medvec</cp:lastModifiedBy>
  <cp:revision>1</cp:revision>
  <dcterms:created xsi:type="dcterms:W3CDTF">2020-12-15T18:06:11Z</dcterms:created>
  <dcterms:modified xsi:type="dcterms:W3CDTF">2020-12-15T18:08:47Z</dcterms:modified>
</cp:coreProperties>
</file>