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7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7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5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1137" y="416535"/>
            <a:ext cx="10897689" cy="2541431"/>
          </a:xfrm>
        </p:spPr>
        <p:txBody>
          <a:bodyPr>
            <a:normAutofit/>
          </a:bodyPr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Pravouhlý trojuholník a jeho riešenie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49981" y="6009968"/>
            <a:ext cx="8689976" cy="1371599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2.kM</a:t>
            </a:r>
          </a:p>
        </p:txBody>
      </p:sp>
    </p:spTree>
    <p:extLst>
      <p:ext uri="{BB962C8B-B14F-4D97-AF65-F5344CB8AC3E}">
        <p14:creationId xmlns:p14="http://schemas.microsoft.com/office/powerpoint/2010/main" val="129194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4526" y="664698"/>
            <a:ext cx="9998612" cy="4835769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Pytagorova veta platí, trojuholník je pravouhlý.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Pytagorejské trojuholníky:                 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Skúška: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35</a:t>
            </a:r>
            <a:r>
              <a:rPr lang="sk-SK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+ 12</a:t>
            </a:r>
            <a:r>
              <a:rPr lang="sk-SK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=37</a:t>
            </a:r>
            <a:r>
              <a:rPr lang="sk-SK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sk-SK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1225 + 144 = 1369</a:t>
            </a:r>
            <a:endParaRPr lang="sk-SK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1369 = 1369</a:t>
            </a:r>
            <a:endParaRPr lang="sk-SK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9" y="1661744"/>
            <a:ext cx="3406895" cy="19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1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6052" y="370449"/>
            <a:ext cx="9875520" cy="89564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15927" y="1125415"/>
                <a:ext cx="10185008" cy="543013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Aké stúpanie má cesta, ak na dopravnej značke, ktorá o tom informuje, je napísané 6,7 %? Auto prešlo 2,3 km po tejto ceste.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Aký výškový rozdiel auto prekonalo?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6,7%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6,7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  <m: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=0,067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tg a = 0,067             a= 3,83</a:t>
                </a:r>
                <a:r>
                  <a:rPr lang="sk-SK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°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h = s. sin a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 2,3. sin 3,83</a:t>
                </a:r>
                <a:r>
                  <a:rPr lang="sk-SK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°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 2,3.0,066796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h=0,154km=154m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Uhol stúpania cesty je 3,83</a:t>
                </a:r>
                <a:r>
                  <a:rPr lang="sk-SK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°.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 prekonalo výškový rozdiel 154m.</a:t>
                </a: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927" y="1125415"/>
                <a:ext cx="10185008" cy="5430130"/>
              </a:xfrm>
              <a:blipFill>
                <a:blip r:embed="rId2"/>
                <a:stretch>
                  <a:fillRect r="-10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: doprava 11"/>
          <p:cNvSpPr/>
          <p:nvPr/>
        </p:nvSpPr>
        <p:spPr>
          <a:xfrm>
            <a:off x="3488787" y="2989970"/>
            <a:ext cx="548640" cy="29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: doprava 12"/>
          <p:cNvSpPr/>
          <p:nvPr/>
        </p:nvSpPr>
        <p:spPr>
          <a:xfrm>
            <a:off x="5623560" y="2884755"/>
            <a:ext cx="717452" cy="505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: doprava 14"/>
          <p:cNvSpPr/>
          <p:nvPr/>
        </p:nvSpPr>
        <p:spPr>
          <a:xfrm>
            <a:off x="2143566" y="3502855"/>
            <a:ext cx="717452" cy="49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Obrázok 15"/>
          <p:cNvPicPr>
            <a:picLocks noChangeAspect="1"/>
          </p:cNvPicPr>
          <p:nvPr/>
        </p:nvPicPr>
        <p:blipFill rotWithShape="1">
          <a:blip r:embed="rId3"/>
          <a:srcRect r="23379" b="57207"/>
          <a:stretch/>
        </p:blipFill>
        <p:spPr>
          <a:xfrm>
            <a:off x="6784144" y="3995225"/>
            <a:ext cx="4441874" cy="21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7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 som používala materiál zo základnej školy </a:t>
            </a:r>
          </a:p>
        </p:txBody>
      </p:sp>
    </p:spTree>
    <p:extLst>
      <p:ext uri="{BB962C8B-B14F-4D97-AF65-F5344CB8AC3E}">
        <p14:creationId xmlns:p14="http://schemas.microsoft.com/office/powerpoint/2010/main" val="172006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4354" y="2635348"/>
            <a:ext cx="9875520" cy="1356360"/>
          </a:xfrm>
        </p:spPr>
        <p:txBody>
          <a:bodyPr>
            <a:normAutofit/>
          </a:bodyPr>
          <a:lstStyle/>
          <a:p>
            <a:r>
              <a:rPr lang="sk-S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 ǃ</a:t>
            </a:r>
          </a:p>
        </p:txBody>
      </p:sp>
    </p:spTree>
    <p:extLst>
      <p:ext uri="{BB962C8B-B14F-4D97-AF65-F5344CB8AC3E}">
        <p14:creationId xmlns:p14="http://schemas.microsoft.com/office/powerpoint/2010/main" val="219050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Pravouhlý trojuholník je taký trojuholník, ktorého jeden vnútorný uhol je pravý.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 prepona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b= odvesny (sú na seba kolmé)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63" y="3458963"/>
            <a:ext cx="4592882" cy="292476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26" y="3811978"/>
            <a:ext cx="3314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Vlastnosti pravouhlého trojuholníka </a:t>
            </a:r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Jeden uhol je pravý, dva uhly sú ostré .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Dve kratšie strany sú na sebe kolmé – voláme ich odvesny. Najdlhšia strana sa volá prepona.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Priesečník výšok je vrchol, pri ktorom je pravý uhol. 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Dve výšky sú totožné s dvoma stranami – odvesnami. 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tento trojuholník platí Pytagorova veta.</a:t>
            </a:r>
          </a:p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266" y="717452"/>
            <a:ext cx="4666536" cy="299506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14" y="397553"/>
            <a:ext cx="4640140" cy="29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1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06658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Pravouhlý trojuholník a jeho využitie v goniometri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16391" y="1716258"/>
            <a:ext cx="9872871" cy="40386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Funkcia sínus – sin a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pomer protiľahlej odvesny pravouhlého trojuholníka k prepone</a:t>
            </a: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Funkcia kosínus – cos a –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pomer priľahlej odvesny pravouhlého trojuholníka k prepone</a:t>
            </a: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Funkcia tangens- tg a –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pomer protiľahlej odvesny pravouhlého trojuholníka k priľahlej odvesne</a:t>
            </a: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Funkcia kotangens- cotg a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pomer priľahlej odvesny pravouhlého trojuholníka k protiľahlej odvesne </a:t>
            </a:r>
            <a:endParaRPr lang="sk-SK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99780"/>
            <a:ext cx="9609102" cy="15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5649" y="2184010"/>
            <a:ext cx="9872871" cy="4038600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a = a : c                              tg a =a : b</a:t>
            </a:r>
          </a:p>
          <a:p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 a =b : c                             cotg a =b : a</a:t>
            </a:r>
          </a:p>
          <a:p>
            <a:endParaRPr lang="sk-SK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20" y="3193806"/>
            <a:ext cx="2752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53" y="1168498"/>
            <a:ext cx="5143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7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596847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pravouhlom trojuholníku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 sú dané odvesny a =3 cm, b = 4 cm.</a:t>
                </a:r>
              </a:p>
              <a:p>
                <a:r>
                  <a:rPr lang="sk-S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Vypočítajte: preponu c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Riešenie: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sk-SK" sz="24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=a</a:t>
                </a:r>
                <a:r>
                  <a:rPr lang="sk-SK" sz="24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+b</a:t>
                </a:r>
                <a:r>
                  <a:rPr lang="sk-SK" sz="24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sk-SK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sk-SK" sz="24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=3</a:t>
                </a:r>
                <a:r>
                  <a:rPr lang="sk-SK" sz="24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+4</a:t>
                </a:r>
                <a:r>
                  <a:rPr lang="sk-SK" sz="2400" baseline="30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=9+16=25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25=5</m:t>
                        </m:r>
                      </m:e>
                    </m:rad>
                  </m:oMath>
                </a14:m>
                <a:endParaRPr lang="sk-SK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596847"/>
                <a:ext cx="9872871" cy="4038600"/>
              </a:xfrm>
              <a:blipFill>
                <a:blip r:embed="rId2"/>
                <a:stretch>
                  <a:fillRect l="-124" t="-18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80" y="4107766"/>
            <a:ext cx="2981264" cy="238501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562" y="2630659"/>
            <a:ext cx="3013244" cy="32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0351" y="335280"/>
            <a:ext cx="9875520" cy="1099625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1010" y="1434905"/>
            <a:ext cx="9974862" cy="429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Dokážte, že ak trojuholník má strany a = 4p2- 1, b = 4p, c = 4p2+1 je pravouhlý a volá sa Pytagorejský trojuholník. Napíšte štyri takéto trojuholníky.</a:t>
            </a: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pre trojuholník platí Pytagorova veta, je pravouhlý.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a2+b2=c2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(4p2 -1)2 + (4p)2 = (4p2 +1)2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16p4 - 8p2 +1+ 16p2  = (4p2 +1)2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16p4 +8p2 + 1= (4p2+1)2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(4p2+1)2 =(4p2 +1)2</a:t>
            </a:r>
          </a:p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41" y="3094892"/>
            <a:ext cx="3612906" cy="28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46985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746</TotalTime>
  <Words>428</Words>
  <Application>Microsoft Office PowerPoint</Application>
  <PresentationFormat>Širokouhlá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Corbel</vt:lpstr>
      <vt:lpstr>Times New Roman</vt:lpstr>
      <vt:lpstr>Základ</vt:lpstr>
      <vt:lpstr>Pravouhlý trojuholník a jeho riešenie </vt:lpstr>
      <vt:lpstr>Prezentácia programu PowerPoint</vt:lpstr>
      <vt:lpstr>Vlastnosti pravouhlého trojuholníka </vt:lpstr>
      <vt:lpstr>Prezentácia programu PowerPoint</vt:lpstr>
      <vt:lpstr>Pravouhlý trojuholník a jeho využitie v goniometri </vt:lpstr>
      <vt:lpstr>Prezentácia programu PowerPoint</vt:lpstr>
      <vt:lpstr>Prezentácia programu PowerPoint</vt:lpstr>
      <vt:lpstr>Príklad č.1</vt:lpstr>
      <vt:lpstr>Príklad č.2</vt:lpstr>
      <vt:lpstr>Prezentácia programu PowerPoint</vt:lpstr>
      <vt:lpstr>Príklad č.3</vt:lpstr>
      <vt:lpstr>Zdroj:</vt:lpstr>
      <vt:lpstr>Ďakujem za pozornosť 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PYTAGOROVA VETA</dc:title>
  <dc:creator>Miroslav Medvec</dc:creator>
  <cp:lastModifiedBy>Miroslav Medvec</cp:lastModifiedBy>
  <cp:revision>26</cp:revision>
  <dcterms:created xsi:type="dcterms:W3CDTF">2020-05-15T10:06:05Z</dcterms:created>
  <dcterms:modified xsi:type="dcterms:W3CDTF">2020-05-21T09:35:08Z</dcterms:modified>
</cp:coreProperties>
</file>