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9" autoAdjust="0"/>
    <p:restoredTop sz="94660"/>
  </p:normalViewPr>
  <p:slideViewPr>
    <p:cSldViewPr snapToGrid="0">
      <p:cViewPr varScale="1">
        <p:scale>
          <a:sx n="68" d="100"/>
          <a:sy n="68" d="100"/>
        </p:scale>
        <p:origin x="61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sk-SK"/>
              <a:t>Upravte štýly predlohy textu</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k-SK"/>
              <a:t>Kliknutím upravte štýl predlohy podnadpisov</a:t>
            </a:r>
            <a:endParaRPr lang="en-US" dirty="0"/>
          </a:p>
        </p:txBody>
      </p:sp>
      <p:sp>
        <p:nvSpPr>
          <p:cNvPr id="4" name="Date Placeholder 3"/>
          <p:cNvSpPr>
            <a:spLocks noGrp="1"/>
          </p:cNvSpPr>
          <p:nvPr>
            <p:ph type="dt" sz="half" idx="10"/>
          </p:nvPr>
        </p:nvSpPr>
        <p:spPr/>
        <p:txBody>
          <a:bodyPr/>
          <a:lstStyle/>
          <a:p>
            <a:fld id="{51E42133-4FE9-4AFF-926B-3AB385E2A4EB}" type="datetimeFigureOut">
              <a:rPr lang="sk-SK" smtClean="0"/>
              <a:t>22.1.2020</a:t>
            </a:fld>
            <a:endParaRPr lang="sk-SK"/>
          </a:p>
        </p:txBody>
      </p:sp>
      <p:sp>
        <p:nvSpPr>
          <p:cNvPr id="5" name="Footer Placeholder 4"/>
          <p:cNvSpPr>
            <a:spLocks noGrp="1"/>
          </p:cNvSpPr>
          <p:nvPr>
            <p:ph type="ftr" sz="quarter" idx="11"/>
          </p:nvPr>
        </p:nvSpPr>
        <p:spPr/>
        <p:txBody>
          <a:bodyPr/>
          <a:lstStyle/>
          <a:p>
            <a:endParaRPr lang="sk-SK"/>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7C4578A-7B5C-4C68-9A6F-ED7E1E3E8095}" type="slidenum">
              <a:rPr lang="sk-SK" smtClean="0"/>
              <a:t>‹#›</a:t>
            </a:fld>
            <a:endParaRPr lang="sk-SK"/>
          </a:p>
        </p:txBody>
      </p:sp>
    </p:spTree>
    <p:extLst>
      <p:ext uri="{BB962C8B-B14F-4D97-AF65-F5344CB8AC3E}">
        <p14:creationId xmlns:p14="http://schemas.microsoft.com/office/powerpoint/2010/main" val="714381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Názov a popis">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sk-SK"/>
              <a:t>Upravte štýly predlohy textu</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a:t>Upraviť štýly predlohy textu</a:t>
            </a:r>
          </a:p>
        </p:txBody>
      </p:sp>
      <p:sp>
        <p:nvSpPr>
          <p:cNvPr id="4" name="Date Placeholder 3"/>
          <p:cNvSpPr>
            <a:spLocks noGrp="1"/>
          </p:cNvSpPr>
          <p:nvPr>
            <p:ph type="dt" sz="half" idx="10"/>
          </p:nvPr>
        </p:nvSpPr>
        <p:spPr/>
        <p:txBody>
          <a:bodyPr/>
          <a:lstStyle/>
          <a:p>
            <a:fld id="{51E42133-4FE9-4AFF-926B-3AB385E2A4EB}" type="datetimeFigureOut">
              <a:rPr lang="sk-SK" smtClean="0"/>
              <a:t>22.1.2020</a:t>
            </a:fld>
            <a:endParaRPr lang="sk-SK"/>
          </a:p>
        </p:txBody>
      </p:sp>
      <p:sp>
        <p:nvSpPr>
          <p:cNvPr id="5" name="Footer Placeholder 4"/>
          <p:cNvSpPr>
            <a:spLocks noGrp="1"/>
          </p:cNvSpPr>
          <p:nvPr>
            <p:ph type="ftr" sz="quarter" idx="11"/>
          </p:nvPr>
        </p:nvSpPr>
        <p:spPr/>
        <p:txBody>
          <a:bodyPr/>
          <a:lstStyle/>
          <a:p>
            <a:endParaRPr lang="sk-SK"/>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7C4578A-7B5C-4C68-9A6F-ED7E1E3E8095}" type="slidenum">
              <a:rPr lang="sk-SK" smtClean="0"/>
              <a:t>‹#›</a:t>
            </a:fld>
            <a:endParaRPr lang="sk-SK"/>
          </a:p>
        </p:txBody>
      </p:sp>
    </p:spTree>
    <p:extLst>
      <p:ext uri="{BB962C8B-B14F-4D97-AF65-F5344CB8AC3E}">
        <p14:creationId xmlns:p14="http://schemas.microsoft.com/office/powerpoint/2010/main" val="1811993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onuka s popisom">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sk-SK"/>
              <a:t>Upravte štýly predlohy textu</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k-SK"/>
              <a:t>Upraviť štýly predlohy textu</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a:t>Upraviť štýly predlohy textu</a:t>
            </a:r>
          </a:p>
        </p:txBody>
      </p:sp>
      <p:sp>
        <p:nvSpPr>
          <p:cNvPr id="4" name="Date Placeholder 3"/>
          <p:cNvSpPr>
            <a:spLocks noGrp="1"/>
          </p:cNvSpPr>
          <p:nvPr>
            <p:ph type="dt" sz="half" idx="10"/>
          </p:nvPr>
        </p:nvSpPr>
        <p:spPr/>
        <p:txBody>
          <a:bodyPr/>
          <a:lstStyle/>
          <a:p>
            <a:fld id="{51E42133-4FE9-4AFF-926B-3AB385E2A4EB}" type="datetimeFigureOut">
              <a:rPr lang="sk-SK" smtClean="0"/>
              <a:t>22.1.2020</a:t>
            </a:fld>
            <a:endParaRPr lang="sk-SK"/>
          </a:p>
        </p:txBody>
      </p:sp>
      <p:sp>
        <p:nvSpPr>
          <p:cNvPr id="5" name="Footer Placeholder 4"/>
          <p:cNvSpPr>
            <a:spLocks noGrp="1"/>
          </p:cNvSpPr>
          <p:nvPr>
            <p:ph type="ftr" sz="quarter" idx="11"/>
          </p:nvPr>
        </p:nvSpPr>
        <p:spPr/>
        <p:txBody>
          <a:bodyPr/>
          <a:lstStyle/>
          <a:p>
            <a:endParaRPr lang="sk-SK"/>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7C4578A-7B5C-4C68-9A6F-ED7E1E3E8095}" type="slidenum">
              <a:rPr lang="sk-SK" smtClean="0"/>
              <a:t>‹#›</a:t>
            </a:fld>
            <a:endParaRPr lang="sk-SK"/>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221761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Karta s názv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sk-SK"/>
              <a:t>Upravte štýly predlohy textu</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sk-SK"/>
              <a:t>Upraviť štýly predlohy textu</a:t>
            </a:r>
          </a:p>
        </p:txBody>
      </p:sp>
      <p:sp>
        <p:nvSpPr>
          <p:cNvPr id="5" name="Date Placeholder 4"/>
          <p:cNvSpPr>
            <a:spLocks noGrp="1"/>
          </p:cNvSpPr>
          <p:nvPr>
            <p:ph type="dt" sz="half" idx="10"/>
          </p:nvPr>
        </p:nvSpPr>
        <p:spPr/>
        <p:txBody>
          <a:bodyPr/>
          <a:lstStyle/>
          <a:p>
            <a:fld id="{51E42133-4FE9-4AFF-926B-3AB385E2A4EB}" type="datetimeFigureOut">
              <a:rPr lang="sk-SK" smtClean="0"/>
              <a:t>22.1.2020</a:t>
            </a:fld>
            <a:endParaRPr lang="sk-SK"/>
          </a:p>
        </p:txBody>
      </p:sp>
      <p:sp>
        <p:nvSpPr>
          <p:cNvPr id="6" name="Footer Placeholder 5"/>
          <p:cNvSpPr>
            <a:spLocks noGrp="1"/>
          </p:cNvSpPr>
          <p:nvPr>
            <p:ph type="ftr" sz="quarter" idx="11"/>
          </p:nvPr>
        </p:nvSpPr>
        <p:spPr/>
        <p:txBody>
          <a:bodyPr/>
          <a:lstStyle/>
          <a:p>
            <a:endParaRPr lang="sk-SK"/>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7C4578A-7B5C-4C68-9A6F-ED7E1E3E8095}" type="slidenum">
              <a:rPr lang="sk-SK" smtClean="0"/>
              <a:t>‹#›</a:t>
            </a:fld>
            <a:endParaRPr lang="sk-SK"/>
          </a:p>
        </p:txBody>
      </p:sp>
    </p:spTree>
    <p:extLst>
      <p:ext uri="{BB962C8B-B14F-4D97-AF65-F5344CB8AC3E}">
        <p14:creationId xmlns:p14="http://schemas.microsoft.com/office/powerpoint/2010/main" val="35638390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s názvom ponuky">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sk-SK"/>
              <a:t>Upravte štýly predlohy textu</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k-SK"/>
              <a:t>Upraviť štýly predlohy textu</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sk-SK"/>
              <a:t>Upraviť štýly predlohy textu</a:t>
            </a:r>
          </a:p>
        </p:txBody>
      </p:sp>
      <p:sp>
        <p:nvSpPr>
          <p:cNvPr id="5" name="Date Placeholder 4"/>
          <p:cNvSpPr>
            <a:spLocks noGrp="1"/>
          </p:cNvSpPr>
          <p:nvPr>
            <p:ph type="dt" sz="half" idx="10"/>
          </p:nvPr>
        </p:nvSpPr>
        <p:spPr/>
        <p:txBody>
          <a:bodyPr/>
          <a:lstStyle/>
          <a:p>
            <a:fld id="{51E42133-4FE9-4AFF-926B-3AB385E2A4EB}" type="datetimeFigureOut">
              <a:rPr lang="sk-SK" smtClean="0"/>
              <a:t>22.1.2020</a:t>
            </a:fld>
            <a:endParaRPr lang="sk-SK"/>
          </a:p>
        </p:txBody>
      </p:sp>
      <p:sp>
        <p:nvSpPr>
          <p:cNvPr id="6" name="Footer Placeholder 5"/>
          <p:cNvSpPr>
            <a:spLocks noGrp="1"/>
          </p:cNvSpPr>
          <p:nvPr>
            <p:ph type="ftr" sz="quarter" idx="11"/>
          </p:nvPr>
        </p:nvSpPr>
        <p:spPr/>
        <p:txBody>
          <a:bodyPr/>
          <a:lstStyle/>
          <a:p>
            <a:endParaRPr lang="sk-SK"/>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7C4578A-7B5C-4C68-9A6F-ED7E1E3E8095}" type="slidenum">
              <a:rPr lang="sk-SK" smtClean="0"/>
              <a:t>‹#›</a:t>
            </a:fld>
            <a:endParaRPr lang="sk-SK"/>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570048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alebo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sk-SK"/>
              <a:t>Upravte štýly predlohy textu</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k-SK"/>
              <a:t>Upraviť štýly predlohy textu</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sk-SK"/>
              <a:t>Upraviť štýly predlohy textu</a:t>
            </a:r>
          </a:p>
        </p:txBody>
      </p:sp>
      <p:sp>
        <p:nvSpPr>
          <p:cNvPr id="5" name="Date Placeholder 4"/>
          <p:cNvSpPr>
            <a:spLocks noGrp="1"/>
          </p:cNvSpPr>
          <p:nvPr>
            <p:ph type="dt" sz="half" idx="10"/>
          </p:nvPr>
        </p:nvSpPr>
        <p:spPr/>
        <p:txBody>
          <a:bodyPr/>
          <a:lstStyle/>
          <a:p>
            <a:fld id="{51E42133-4FE9-4AFF-926B-3AB385E2A4EB}" type="datetimeFigureOut">
              <a:rPr lang="sk-SK" smtClean="0"/>
              <a:t>22.1.2020</a:t>
            </a:fld>
            <a:endParaRPr lang="sk-SK"/>
          </a:p>
        </p:txBody>
      </p:sp>
      <p:sp>
        <p:nvSpPr>
          <p:cNvPr id="6" name="Footer Placeholder 5"/>
          <p:cNvSpPr>
            <a:spLocks noGrp="1"/>
          </p:cNvSpPr>
          <p:nvPr>
            <p:ph type="ftr" sz="quarter" idx="11"/>
          </p:nvPr>
        </p:nvSpPr>
        <p:spPr/>
        <p:txBody>
          <a:bodyPr/>
          <a:lstStyle/>
          <a:p>
            <a:endParaRPr lang="sk-SK"/>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7C4578A-7B5C-4C68-9A6F-ED7E1E3E8095}" type="slidenum">
              <a:rPr lang="sk-SK" smtClean="0"/>
              <a:t>‹#›</a:t>
            </a:fld>
            <a:endParaRPr lang="sk-SK"/>
          </a:p>
        </p:txBody>
      </p:sp>
    </p:spTree>
    <p:extLst>
      <p:ext uri="{BB962C8B-B14F-4D97-AF65-F5344CB8AC3E}">
        <p14:creationId xmlns:p14="http://schemas.microsoft.com/office/powerpoint/2010/main" val="17899339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a:t>Upravte štýly predlohy textu</a:t>
            </a:r>
            <a:endParaRPr lang="en-US" dirty="0"/>
          </a:p>
        </p:txBody>
      </p:sp>
      <p:sp>
        <p:nvSpPr>
          <p:cNvPr id="3" name="Vertical Text Placeholder 2"/>
          <p:cNvSpPr>
            <a:spLocks noGrp="1"/>
          </p:cNvSpPr>
          <p:nvPr>
            <p:ph type="body" orient="vert" idx="1"/>
          </p:nvPr>
        </p:nvSpPr>
        <p:spPr/>
        <p:txBody>
          <a:bodyPr vert="eaVert" anchor="t"/>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10"/>
          </p:nvPr>
        </p:nvSpPr>
        <p:spPr/>
        <p:txBody>
          <a:bodyPr/>
          <a:lstStyle/>
          <a:p>
            <a:fld id="{51E42133-4FE9-4AFF-926B-3AB385E2A4EB}" type="datetimeFigureOut">
              <a:rPr lang="sk-SK" smtClean="0"/>
              <a:t>22.1.2020</a:t>
            </a:fld>
            <a:endParaRPr lang="sk-SK"/>
          </a:p>
        </p:txBody>
      </p:sp>
      <p:sp>
        <p:nvSpPr>
          <p:cNvPr id="5" name="Footer Placeholder 4"/>
          <p:cNvSpPr>
            <a:spLocks noGrp="1"/>
          </p:cNvSpPr>
          <p:nvPr>
            <p:ph type="ftr" sz="quarter" idx="11"/>
          </p:nvPr>
        </p:nvSpPr>
        <p:spPr/>
        <p:txBody>
          <a:bodyPr/>
          <a:lstStyle/>
          <a:p>
            <a:endParaRPr lang="sk-SK"/>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7C4578A-7B5C-4C68-9A6F-ED7E1E3E8095}" type="slidenum">
              <a:rPr lang="sk-SK" smtClean="0"/>
              <a:t>‹#›</a:t>
            </a:fld>
            <a:endParaRPr lang="sk-SK"/>
          </a:p>
        </p:txBody>
      </p:sp>
    </p:spTree>
    <p:extLst>
      <p:ext uri="{BB962C8B-B14F-4D97-AF65-F5344CB8AC3E}">
        <p14:creationId xmlns:p14="http://schemas.microsoft.com/office/powerpoint/2010/main" val="35185356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sk-SK"/>
              <a:t>Upravte štýly predlohy textu</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10"/>
          </p:nvPr>
        </p:nvSpPr>
        <p:spPr/>
        <p:txBody>
          <a:bodyPr/>
          <a:lstStyle/>
          <a:p>
            <a:fld id="{51E42133-4FE9-4AFF-926B-3AB385E2A4EB}" type="datetimeFigureOut">
              <a:rPr lang="sk-SK" smtClean="0"/>
              <a:t>22.1.2020</a:t>
            </a:fld>
            <a:endParaRPr lang="sk-SK"/>
          </a:p>
        </p:txBody>
      </p:sp>
      <p:sp>
        <p:nvSpPr>
          <p:cNvPr id="5" name="Footer Placeholder 4"/>
          <p:cNvSpPr>
            <a:spLocks noGrp="1"/>
          </p:cNvSpPr>
          <p:nvPr>
            <p:ph type="ftr" sz="quarter" idx="11"/>
          </p:nvPr>
        </p:nvSpPr>
        <p:spPr/>
        <p:txBody>
          <a:bodyPr/>
          <a:lstStyle/>
          <a:p>
            <a:endParaRPr lang="sk-SK"/>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7C4578A-7B5C-4C68-9A6F-ED7E1E3E8095}" type="slidenum">
              <a:rPr lang="sk-SK" smtClean="0"/>
              <a:t>‹#›</a:t>
            </a:fld>
            <a:endParaRPr lang="sk-SK"/>
          </a:p>
        </p:txBody>
      </p:sp>
    </p:spTree>
    <p:extLst>
      <p:ext uri="{BB962C8B-B14F-4D97-AF65-F5344CB8AC3E}">
        <p14:creationId xmlns:p14="http://schemas.microsoft.com/office/powerpoint/2010/main" val="2175142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sk-SK"/>
              <a:t>Upravte štýly predlohy textu</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10"/>
          </p:nvPr>
        </p:nvSpPr>
        <p:spPr/>
        <p:txBody>
          <a:bodyPr/>
          <a:lstStyle/>
          <a:p>
            <a:fld id="{51E42133-4FE9-4AFF-926B-3AB385E2A4EB}" type="datetimeFigureOut">
              <a:rPr lang="sk-SK" smtClean="0"/>
              <a:t>22.1.2020</a:t>
            </a:fld>
            <a:endParaRPr lang="sk-SK"/>
          </a:p>
        </p:txBody>
      </p:sp>
      <p:sp>
        <p:nvSpPr>
          <p:cNvPr id="5" name="Footer Placeholder 4"/>
          <p:cNvSpPr>
            <a:spLocks noGrp="1"/>
          </p:cNvSpPr>
          <p:nvPr>
            <p:ph type="ftr" sz="quarter" idx="11"/>
          </p:nvPr>
        </p:nvSpPr>
        <p:spPr/>
        <p:txBody>
          <a:bodyPr/>
          <a:lstStyle/>
          <a:p>
            <a:endParaRPr lang="sk-SK"/>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7C4578A-7B5C-4C68-9A6F-ED7E1E3E8095}" type="slidenum">
              <a:rPr lang="sk-SK" smtClean="0"/>
              <a:t>‹#›</a:t>
            </a:fld>
            <a:endParaRPr lang="sk-SK"/>
          </a:p>
        </p:txBody>
      </p:sp>
    </p:spTree>
    <p:extLst>
      <p:ext uri="{BB962C8B-B14F-4D97-AF65-F5344CB8AC3E}">
        <p14:creationId xmlns:p14="http://schemas.microsoft.com/office/powerpoint/2010/main" val="3171122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sk-SK"/>
              <a:t>Upravte štýly predlohy textu</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a:t>Upraviť štýly predlohy textu</a:t>
            </a:r>
          </a:p>
        </p:txBody>
      </p:sp>
      <p:sp>
        <p:nvSpPr>
          <p:cNvPr id="4" name="Date Placeholder 3"/>
          <p:cNvSpPr>
            <a:spLocks noGrp="1"/>
          </p:cNvSpPr>
          <p:nvPr>
            <p:ph type="dt" sz="half" idx="10"/>
          </p:nvPr>
        </p:nvSpPr>
        <p:spPr/>
        <p:txBody>
          <a:bodyPr/>
          <a:lstStyle/>
          <a:p>
            <a:fld id="{51E42133-4FE9-4AFF-926B-3AB385E2A4EB}" type="datetimeFigureOut">
              <a:rPr lang="sk-SK" smtClean="0"/>
              <a:t>22.1.2020</a:t>
            </a:fld>
            <a:endParaRPr lang="sk-SK"/>
          </a:p>
        </p:txBody>
      </p:sp>
      <p:sp>
        <p:nvSpPr>
          <p:cNvPr id="5" name="Footer Placeholder 4"/>
          <p:cNvSpPr>
            <a:spLocks noGrp="1"/>
          </p:cNvSpPr>
          <p:nvPr>
            <p:ph type="ftr" sz="quarter" idx="11"/>
          </p:nvPr>
        </p:nvSpPr>
        <p:spPr/>
        <p:txBody>
          <a:bodyPr/>
          <a:lstStyle/>
          <a:p>
            <a:endParaRPr lang="sk-SK"/>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7C4578A-7B5C-4C68-9A6F-ED7E1E3E8095}" type="slidenum">
              <a:rPr lang="sk-SK" smtClean="0"/>
              <a:t>‹#›</a:t>
            </a:fld>
            <a:endParaRPr lang="sk-SK"/>
          </a:p>
        </p:txBody>
      </p:sp>
    </p:spTree>
    <p:extLst>
      <p:ext uri="{BB962C8B-B14F-4D97-AF65-F5344CB8AC3E}">
        <p14:creationId xmlns:p14="http://schemas.microsoft.com/office/powerpoint/2010/main" val="765182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sk-SK"/>
              <a:t>Upravte štýly predlohy textu</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5" name="Date Placeholder 4"/>
          <p:cNvSpPr>
            <a:spLocks noGrp="1"/>
          </p:cNvSpPr>
          <p:nvPr>
            <p:ph type="dt" sz="half" idx="10"/>
          </p:nvPr>
        </p:nvSpPr>
        <p:spPr/>
        <p:txBody>
          <a:bodyPr/>
          <a:lstStyle/>
          <a:p>
            <a:fld id="{51E42133-4FE9-4AFF-926B-3AB385E2A4EB}" type="datetimeFigureOut">
              <a:rPr lang="sk-SK" smtClean="0"/>
              <a:t>22.1.2020</a:t>
            </a:fld>
            <a:endParaRPr lang="sk-SK"/>
          </a:p>
        </p:txBody>
      </p:sp>
      <p:sp>
        <p:nvSpPr>
          <p:cNvPr id="6" name="Footer Placeholder 5"/>
          <p:cNvSpPr>
            <a:spLocks noGrp="1"/>
          </p:cNvSpPr>
          <p:nvPr>
            <p:ph type="ftr" sz="quarter" idx="11"/>
          </p:nvPr>
        </p:nvSpPr>
        <p:spPr/>
        <p:txBody>
          <a:bodyPr/>
          <a:lstStyle/>
          <a:p>
            <a:endParaRPr lang="sk-SK"/>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7C4578A-7B5C-4C68-9A6F-ED7E1E3E8095}" type="slidenum">
              <a:rPr lang="sk-SK" smtClean="0"/>
              <a:t>‹#›</a:t>
            </a:fld>
            <a:endParaRPr lang="sk-SK"/>
          </a:p>
        </p:txBody>
      </p:sp>
    </p:spTree>
    <p:extLst>
      <p:ext uri="{BB962C8B-B14F-4D97-AF65-F5344CB8AC3E}">
        <p14:creationId xmlns:p14="http://schemas.microsoft.com/office/powerpoint/2010/main" val="2659004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sk-SK"/>
              <a:t>Upravte štýly predlohy textu</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Upraviť štýly predlohy textu</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Upraviť štýly predlohy textu</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7" name="Date Placeholder 6"/>
          <p:cNvSpPr>
            <a:spLocks noGrp="1"/>
          </p:cNvSpPr>
          <p:nvPr>
            <p:ph type="dt" sz="half" idx="10"/>
          </p:nvPr>
        </p:nvSpPr>
        <p:spPr/>
        <p:txBody>
          <a:bodyPr/>
          <a:lstStyle/>
          <a:p>
            <a:fld id="{51E42133-4FE9-4AFF-926B-3AB385E2A4EB}" type="datetimeFigureOut">
              <a:rPr lang="sk-SK" smtClean="0"/>
              <a:t>22.1.2020</a:t>
            </a:fld>
            <a:endParaRPr lang="sk-SK"/>
          </a:p>
        </p:txBody>
      </p:sp>
      <p:sp>
        <p:nvSpPr>
          <p:cNvPr id="8" name="Footer Placeholder 7"/>
          <p:cNvSpPr>
            <a:spLocks noGrp="1"/>
          </p:cNvSpPr>
          <p:nvPr>
            <p:ph type="ftr" sz="quarter" idx="11"/>
          </p:nvPr>
        </p:nvSpPr>
        <p:spPr/>
        <p:txBody>
          <a:bodyPr/>
          <a:lstStyle/>
          <a:p>
            <a:endParaRPr lang="sk-SK"/>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7C4578A-7B5C-4C68-9A6F-ED7E1E3E8095}" type="slidenum">
              <a:rPr lang="sk-SK" smtClean="0"/>
              <a:t>‹#›</a:t>
            </a:fld>
            <a:endParaRPr lang="sk-SK"/>
          </a:p>
        </p:txBody>
      </p:sp>
    </p:spTree>
    <p:extLst>
      <p:ext uri="{BB962C8B-B14F-4D97-AF65-F5344CB8AC3E}">
        <p14:creationId xmlns:p14="http://schemas.microsoft.com/office/powerpoint/2010/main" val="1199251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a:t>Upravte štýly predlohy textu</a:t>
            </a:r>
            <a:endParaRPr lang="en-US" dirty="0"/>
          </a:p>
        </p:txBody>
      </p:sp>
      <p:sp>
        <p:nvSpPr>
          <p:cNvPr id="3" name="Date Placeholder 2"/>
          <p:cNvSpPr>
            <a:spLocks noGrp="1"/>
          </p:cNvSpPr>
          <p:nvPr>
            <p:ph type="dt" sz="half" idx="10"/>
          </p:nvPr>
        </p:nvSpPr>
        <p:spPr/>
        <p:txBody>
          <a:bodyPr/>
          <a:lstStyle/>
          <a:p>
            <a:fld id="{51E42133-4FE9-4AFF-926B-3AB385E2A4EB}" type="datetimeFigureOut">
              <a:rPr lang="sk-SK" smtClean="0"/>
              <a:t>22.1.2020</a:t>
            </a:fld>
            <a:endParaRPr lang="sk-SK"/>
          </a:p>
        </p:txBody>
      </p:sp>
      <p:sp>
        <p:nvSpPr>
          <p:cNvPr id="4" name="Footer Placeholder 3"/>
          <p:cNvSpPr>
            <a:spLocks noGrp="1"/>
          </p:cNvSpPr>
          <p:nvPr>
            <p:ph type="ftr" sz="quarter" idx="11"/>
          </p:nvPr>
        </p:nvSpPr>
        <p:spPr/>
        <p:txBody>
          <a:bodyPr/>
          <a:lstStyle/>
          <a:p>
            <a:endParaRPr lang="sk-SK"/>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7C4578A-7B5C-4C68-9A6F-ED7E1E3E8095}" type="slidenum">
              <a:rPr lang="sk-SK" smtClean="0"/>
              <a:t>‹#›</a:t>
            </a:fld>
            <a:endParaRPr lang="sk-SK"/>
          </a:p>
        </p:txBody>
      </p:sp>
    </p:spTree>
    <p:extLst>
      <p:ext uri="{BB962C8B-B14F-4D97-AF65-F5344CB8AC3E}">
        <p14:creationId xmlns:p14="http://schemas.microsoft.com/office/powerpoint/2010/main" val="817209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E42133-4FE9-4AFF-926B-3AB385E2A4EB}" type="datetimeFigureOut">
              <a:rPr lang="sk-SK" smtClean="0"/>
              <a:t>22.1.2020</a:t>
            </a:fld>
            <a:endParaRPr lang="sk-SK"/>
          </a:p>
        </p:txBody>
      </p:sp>
      <p:sp>
        <p:nvSpPr>
          <p:cNvPr id="3" name="Footer Placeholder 2"/>
          <p:cNvSpPr>
            <a:spLocks noGrp="1"/>
          </p:cNvSpPr>
          <p:nvPr>
            <p:ph type="ftr" sz="quarter" idx="11"/>
          </p:nvPr>
        </p:nvSpPr>
        <p:spPr/>
        <p:txBody>
          <a:bodyPr/>
          <a:lstStyle/>
          <a:p>
            <a:endParaRPr lang="sk-SK"/>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7C4578A-7B5C-4C68-9A6F-ED7E1E3E8095}" type="slidenum">
              <a:rPr lang="sk-SK" smtClean="0"/>
              <a:t>‹#›</a:t>
            </a:fld>
            <a:endParaRPr lang="sk-SK"/>
          </a:p>
        </p:txBody>
      </p:sp>
    </p:spTree>
    <p:extLst>
      <p:ext uri="{BB962C8B-B14F-4D97-AF65-F5344CB8AC3E}">
        <p14:creationId xmlns:p14="http://schemas.microsoft.com/office/powerpoint/2010/main" val="3492638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sk-SK"/>
              <a:t>Upravte štýly predlohy textu</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a:t>Upraviť štýly predlohy textu</a:t>
            </a:r>
          </a:p>
        </p:txBody>
      </p:sp>
      <p:sp>
        <p:nvSpPr>
          <p:cNvPr id="5" name="Date Placeholder 4"/>
          <p:cNvSpPr>
            <a:spLocks noGrp="1"/>
          </p:cNvSpPr>
          <p:nvPr>
            <p:ph type="dt" sz="half" idx="10"/>
          </p:nvPr>
        </p:nvSpPr>
        <p:spPr/>
        <p:txBody>
          <a:bodyPr/>
          <a:lstStyle/>
          <a:p>
            <a:fld id="{51E42133-4FE9-4AFF-926B-3AB385E2A4EB}" type="datetimeFigureOut">
              <a:rPr lang="sk-SK" smtClean="0"/>
              <a:t>22.1.2020</a:t>
            </a:fld>
            <a:endParaRPr lang="sk-SK"/>
          </a:p>
        </p:txBody>
      </p:sp>
      <p:sp>
        <p:nvSpPr>
          <p:cNvPr id="6" name="Footer Placeholder 5"/>
          <p:cNvSpPr>
            <a:spLocks noGrp="1"/>
          </p:cNvSpPr>
          <p:nvPr>
            <p:ph type="ftr" sz="quarter" idx="11"/>
          </p:nvPr>
        </p:nvSpPr>
        <p:spPr/>
        <p:txBody>
          <a:bodyPr/>
          <a:lstStyle/>
          <a:p>
            <a:endParaRPr lang="sk-SK"/>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7C4578A-7B5C-4C68-9A6F-ED7E1E3E8095}" type="slidenum">
              <a:rPr lang="sk-SK" smtClean="0"/>
              <a:t>‹#›</a:t>
            </a:fld>
            <a:endParaRPr lang="sk-SK"/>
          </a:p>
        </p:txBody>
      </p:sp>
    </p:spTree>
    <p:extLst>
      <p:ext uri="{BB962C8B-B14F-4D97-AF65-F5344CB8AC3E}">
        <p14:creationId xmlns:p14="http://schemas.microsoft.com/office/powerpoint/2010/main" val="3460242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sk-SK"/>
              <a:t>Upravte štýly predlohy textu</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sk-SK"/>
              <a:t>Ak chcete pridať obrázok, kliknite na ikonu</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a:t>Upraviť štýly predlohy textu</a:t>
            </a:r>
          </a:p>
        </p:txBody>
      </p:sp>
      <p:sp>
        <p:nvSpPr>
          <p:cNvPr id="5" name="Date Placeholder 4"/>
          <p:cNvSpPr>
            <a:spLocks noGrp="1"/>
          </p:cNvSpPr>
          <p:nvPr>
            <p:ph type="dt" sz="half" idx="10"/>
          </p:nvPr>
        </p:nvSpPr>
        <p:spPr/>
        <p:txBody>
          <a:bodyPr/>
          <a:lstStyle/>
          <a:p>
            <a:fld id="{51E42133-4FE9-4AFF-926B-3AB385E2A4EB}" type="datetimeFigureOut">
              <a:rPr lang="sk-SK" smtClean="0"/>
              <a:t>22.1.2020</a:t>
            </a:fld>
            <a:endParaRPr lang="sk-SK"/>
          </a:p>
        </p:txBody>
      </p:sp>
      <p:sp>
        <p:nvSpPr>
          <p:cNvPr id="6" name="Footer Placeholder 5"/>
          <p:cNvSpPr>
            <a:spLocks noGrp="1"/>
          </p:cNvSpPr>
          <p:nvPr>
            <p:ph type="ftr" sz="quarter" idx="11"/>
          </p:nvPr>
        </p:nvSpPr>
        <p:spPr/>
        <p:txBody>
          <a:bodyPr/>
          <a:lstStyle/>
          <a:p>
            <a:endParaRPr lang="sk-SK"/>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7C4578A-7B5C-4C68-9A6F-ED7E1E3E8095}" type="slidenum">
              <a:rPr lang="sk-SK" smtClean="0"/>
              <a:t>‹#›</a:t>
            </a:fld>
            <a:endParaRPr lang="sk-SK"/>
          </a:p>
        </p:txBody>
      </p:sp>
    </p:spTree>
    <p:extLst>
      <p:ext uri="{BB962C8B-B14F-4D97-AF65-F5344CB8AC3E}">
        <p14:creationId xmlns:p14="http://schemas.microsoft.com/office/powerpoint/2010/main" val="2980775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sk-SK"/>
              <a:t>Upravte štýly predlohy textu</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1E42133-4FE9-4AFF-926B-3AB385E2A4EB}" type="datetimeFigureOut">
              <a:rPr lang="sk-SK" smtClean="0"/>
              <a:t>22.1.2020</a:t>
            </a:fld>
            <a:endParaRPr lang="sk-SK"/>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sk-SK"/>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7C4578A-7B5C-4C68-9A6F-ED7E1E3E8095}" type="slidenum">
              <a:rPr lang="sk-SK" smtClean="0"/>
              <a:t>‹#›</a:t>
            </a:fld>
            <a:endParaRPr lang="sk-SK"/>
          </a:p>
        </p:txBody>
      </p:sp>
    </p:spTree>
    <p:extLst>
      <p:ext uri="{BB962C8B-B14F-4D97-AF65-F5344CB8AC3E}">
        <p14:creationId xmlns:p14="http://schemas.microsoft.com/office/powerpoint/2010/main" val="2359801304"/>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ctrTitle"/>
          </p:nvPr>
        </p:nvSpPr>
        <p:spPr/>
        <p:txBody>
          <a:bodyPr/>
          <a:lstStyle/>
          <a:p>
            <a:r>
              <a:rPr lang="sk-SK" dirty="0">
                <a:latin typeface="Times New Roman" panose="02020603050405020304" pitchFamily="18" charset="0"/>
                <a:cs typeface="Times New Roman" panose="02020603050405020304" pitchFamily="18" charset="0"/>
              </a:rPr>
              <a:t>Preprava batožín zvierat  a kuriérnych zásielok</a:t>
            </a:r>
          </a:p>
        </p:txBody>
      </p:sp>
      <p:sp>
        <p:nvSpPr>
          <p:cNvPr id="3" name="Podnadpis 2"/>
          <p:cNvSpPr>
            <a:spLocks noGrp="1"/>
          </p:cNvSpPr>
          <p:nvPr>
            <p:ph type="subTitle" idx="1"/>
          </p:nvPr>
        </p:nvSpPr>
        <p:spPr>
          <a:xfrm>
            <a:off x="3276601" y="6294858"/>
            <a:ext cx="8915399" cy="1126283"/>
          </a:xfrm>
        </p:spPr>
        <p:txBody>
          <a:bodyPr/>
          <a:lstStyle/>
          <a:p>
            <a:r>
              <a:rPr lang="sk-SK" dirty="0"/>
              <a:t>                                                                                               </a:t>
            </a:r>
            <a:r>
              <a:rPr lang="sk-SK" sz="2000" dirty="0">
                <a:latin typeface="Times New Roman" panose="02020603050405020304" pitchFamily="18" charset="0"/>
                <a:cs typeface="Times New Roman" panose="02020603050405020304" pitchFamily="18" charset="0"/>
              </a:rPr>
              <a:t>Anna Medvecová 2.KM</a:t>
            </a:r>
            <a:endParaRPr lang="sk-SK"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6039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jekt pre obsah 2"/>
          <p:cNvSpPr>
            <a:spLocks noGrp="1"/>
          </p:cNvSpPr>
          <p:nvPr>
            <p:ph idx="1"/>
          </p:nvPr>
        </p:nvSpPr>
        <p:spPr>
          <a:xfrm>
            <a:off x="1870755" y="827315"/>
            <a:ext cx="8915400" cy="3777622"/>
          </a:xfrm>
        </p:spPr>
        <p:txBody>
          <a:bodyPr>
            <a:normAutofit/>
          </a:bodyPr>
          <a:lstStyle/>
          <a:p>
            <a:r>
              <a:rPr lang="sk-SK" sz="2000" dirty="0">
                <a:latin typeface="Times New Roman" panose="02020603050405020304" pitchFamily="18" charset="0"/>
                <a:cs typeface="Times New Roman" panose="02020603050405020304" pitchFamily="18" charset="0"/>
              </a:rPr>
              <a:t>c) živé zvieratá (okrem prípadov uvedených v čl. 19 PP ZSSK). Cestujúci môže vziať do vozňa len také množstvo ľahko zápalných látok (balených podľa štátnych noriem), ktorých celková hmotnosť neprevýši 10kg (napr. farby). </a:t>
            </a:r>
          </a:p>
          <a:p>
            <a:r>
              <a:rPr lang="sk-SK" sz="2000" dirty="0">
                <a:latin typeface="Times New Roman" panose="02020603050405020304" pitchFamily="18" charset="0"/>
                <a:cs typeface="Times New Roman" panose="02020603050405020304" pitchFamily="18" charset="0"/>
              </a:rPr>
              <a:t>Ak sú vážne dôvody k podozreniu, že boli porušené ustanovenia čl. 19, 20 a 21, oprávnený zamestnanec dopravcu má právo sa presvedčiť v prítomnosti cestujúceho alebo svedka o povahe látok a predmetov, ktoré cestujúci vzal so sebou.</a:t>
            </a:r>
          </a:p>
          <a:p>
            <a:r>
              <a:rPr lang="sk-SK" sz="2000" dirty="0">
                <a:latin typeface="Times New Roman" panose="02020603050405020304" pitchFamily="18" charset="0"/>
                <a:cs typeface="Times New Roman" panose="02020603050405020304" pitchFamily="18" charset="0"/>
              </a:rPr>
              <a:t>Zakúpením batožinového lístka (vyplatením dovozného za kuriérnu zásielku) sa cestujúci zaväzuje, že pri tejto preprave dodrží podmienky na</a:t>
            </a:r>
          </a:p>
          <a:p>
            <a:r>
              <a:rPr lang="sk-SK" sz="2000" dirty="0">
                <a:latin typeface="Times New Roman" panose="02020603050405020304" pitchFamily="18" charset="0"/>
                <a:cs typeface="Times New Roman" panose="02020603050405020304" pitchFamily="18" charset="0"/>
              </a:rPr>
              <a:t>prepravu nebezpečného tovaru.</a:t>
            </a:r>
          </a:p>
        </p:txBody>
      </p:sp>
    </p:spTree>
    <p:extLst>
      <p:ext uri="{BB962C8B-B14F-4D97-AF65-F5344CB8AC3E}">
        <p14:creationId xmlns:p14="http://schemas.microsoft.com/office/powerpoint/2010/main" val="99725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1368282" y="297538"/>
            <a:ext cx="8911687" cy="1280890"/>
          </a:xfrm>
        </p:spPr>
        <p:txBody>
          <a:bodyPr/>
          <a:lstStyle/>
          <a:p>
            <a:r>
              <a:rPr lang="pt-BR" dirty="0"/>
              <a:t>PREPRAVA PSOV A ŽIVÝCH ZVIERAT </a:t>
            </a:r>
            <a:endParaRPr lang="sk-SK" dirty="0"/>
          </a:p>
        </p:txBody>
      </p:sp>
      <p:sp>
        <p:nvSpPr>
          <p:cNvPr id="3" name="Zástupný objekt pre obsah 2"/>
          <p:cNvSpPr>
            <a:spLocks noGrp="1"/>
          </p:cNvSpPr>
          <p:nvPr>
            <p:ph idx="1"/>
          </p:nvPr>
        </p:nvSpPr>
        <p:spPr>
          <a:xfrm>
            <a:off x="1364569" y="1366157"/>
            <a:ext cx="8915400" cy="3777622"/>
          </a:xfrm>
        </p:spPr>
        <p:txBody>
          <a:bodyPr>
            <a:normAutofit/>
          </a:bodyPr>
          <a:lstStyle/>
          <a:p>
            <a:r>
              <a:rPr lang="sk-SK" sz="2000" dirty="0">
                <a:latin typeface="Times New Roman" panose="02020603050405020304" pitchFamily="18" charset="0"/>
                <a:cs typeface="Times New Roman" panose="02020603050405020304" pitchFamily="18" charset="0"/>
              </a:rPr>
              <a:t>Cestujúci si so sebou môže vziať psa bez schránky len v tom prípade, ak žiadny cestujúci toho istého kupé nemá námietky, (v opačnom prípade je cestujúci povinný kupé so psom opustiť) alebo ak dopravca umiestni cestujúceho so psom (psami), ak je to možné osobitne. Pes musí mať ochranný košík a musí byť držaný na vôdzke. </a:t>
            </a:r>
          </a:p>
          <a:p>
            <a:r>
              <a:rPr lang="sk-SK" sz="2000" dirty="0">
                <a:latin typeface="Times New Roman" panose="02020603050405020304" pitchFamily="18" charset="0"/>
                <a:cs typeface="Times New Roman" panose="02020603050405020304" pitchFamily="18" charset="0"/>
              </a:rPr>
              <a:t>Za psa, s ktorým cestujúci spoločne cestuje, zaplatí cestovné vo výške polovice obyčajného cestovného príslušnej vozňovej triedy a druhu vlaku. Miestenka pre psa sa nevydáva a pes v žiadnom prípade nesmie obsadiť miesto určené na sedenie pre cestujúcich</a:t>
            </a:r>
          </a:p>
        </p:txBody>
      </p:sp>
      <p:pic>
        <p:nvPicPr>
          <p:cNvPr id="4" name="Obrázok 3"/>
          <p:cNvPicPr>
            <a:picLocks noChangeAspect="1"/>
          </p:cNvPicPr>
          <p:nvPr/>
        </p:nvPicPr>
        <p:blipFill>
          <a:blip r:embed="rId2"/>
          <a:stretch>
            <a:fillRect/>
          </a:stretch>
        </p:blipFill>
        <p:spPr>
          <a:xfrm>
            <a:off x="9352869" y="4737327"/>
            <a:ext cx="2466975" cy="1857375"/>
          </a:xfrm>
          <a:prstGeom prst="rect">
            <a:avLst/>
          </a:prstGeom>
        </p:spPr>
      </p:pic>
      <p:pic>
        <p:nvPicPr>
          <p:cNvPr id="5" name="Obrázok 4"/>
          <p:cNvPicPr>
            <a:picLocks noChangeAspect="1"/>
          </p:cNvPicPr>
          <p:nvPr/>
        </p:nvPicPr>
        <p:blipFill>
          <a:blip r:embed="rId3"/>
          <a:stretch>
            <a:fillRect/>
          </a:stretch>
        </p:blipFill>
        <p:spPr>
          <a:xfrm>
            <a:off x="4114800" y="4057009"/>
            <a:ext cx="3387951" cy="2537693"/>
          </a:xfrm>
          <a:prstGeom prst="rect">
            <a:avLst/>
          </a:prstGeom>
        </p:spPr>
      </p:pic>
    </p:spTree>
    <p:extLst>
      <p:ext uri="{BB962C8B-B14F-4D97-AF65-F5344CB8AC3E}">
        <p14:creationId xmlns:p14="http://schemas.microsoft.com/office/powerpoint/2010/main" val="218012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jekt pre obsah 2"/>
          <p:cNvSpPr>
            <a:spLocks noGrp="1"/>
          </p:cNvSpPr>
          <p:nvPr>
            <p:ph idx="1"/>
          </p:nvPr>
        </p:nvSpPr>
        <p:spPr>
          <a:xfrm>
            <a:off x="1821769" y="892628"/>
            <a:ext cx="8915400" cy="3777622"/>
          </a:xfrm>
        </p:spPr>
        <p:txBody>
          <a:bodyPr>
            <a:normAutofit/>
          </a:bodyPr>
          <a:lstStyle/>
          <a:p>
            <a:r>
              <a:rPr lang="sk-SK" sz="2000" dirty="0">
                <a:latin typeface="Times New Roman" panose="02020603050405020304" pitchFamily="18" charset="0"/>
                <a:cs typeface="Times New Roman" panose="02020603050405020304" pitchFamily="18" charset="0"/>
              </a:rPr>
              <a:t>Ak cestujúci, ktorý zobral so sebou do vozňa psa nemôže preukázať, že za psa zaplatil cestovné, je povinný zaplatiť okrem cestovného tiež prirážku uvedenú v Cenníku. Za psa sa pokuta za nehlásený nástup neúčtuje.</a:t>
            </a:r>
          </a:p>
          <a:p>
            <a:r>
              <a:rPr lang="sk-SK" sz="2000" dirty="0">
                <a:latin typeface="Times New Roman" panose="02020603050405020304" pitchFamily="18" charset="0"/>
                <a:cs typeface="Times New Roman" panose="02020603050405020304" pitchFamily="18" charset="0"/>
              </a:rPr>
              <a:t>Cestujúci si môže vziať so sebou bezplatne malého psa, drobné domáce a iné malé zvieratá, ak sú umiestnené v klietkach, košíkoch alebo iných vhodných uzatvárateľných schránkach s nepriepustným dnom, ak ich môže umiestniť v priestore pod miestom, ktoré cestujúci zaujal alebo v jeho lone.</a:t>
            </a:r>
          </a:p>
          <a:p>
            <a:r>
              <a:rPr lang="sk-SK" sz="2000" dirty="0">
                <a:latin typeface="Times New Roman" panose="02020603050405020304" pitchFamily="18" charset="0"/>
                <a:cs typeface="Times New Roman" panose="02020603050405020304" pitchFamily="18" charset="0"/>
              </a:rPr>
              <a:t>Preprava dravých vtákov je povolená iba v schránkach. Je zakázané brať so sebou do vozňa choré zvieratá.</a:t>
            </a:r>
          </a:p>
        </p:txBody>
      </p:sp>
      <p:pic>
        <p:nvPicPr>
          <p:cNvPr id="4" name="Obrázok 3"/>
          <p:cNvPicPr>
            <a:picLocks noChangeAspect="1"/>
          </p:cNvPicPr>
          <p:nvPr/>
        </p:nvPicPr>
        <p:blipFill>
          <a:blip r:embed="rId2"/>
          <a:stretch>
            <a:fillRect/>
          </a:stretch>
        </p:blipFill>
        <p:spPr>
          <a:xfrm>
            <a:off x="5961969" y="4077807"/>
            <a:ext cx="3720874" cy="2476073"/>
          </a:xfrm>
          <a:prstGeom prst="rect">
            <a:avLst/>
          </a:prstGeom>
        </p:spPr>
      </p:pic>
      <p:pic>
        <p:nvPicPr>
          <p:cNvPr id="5" name="Obrázok 4"/>
          <p:cNvPicPr>
            <a:picLocks noChangeAspect="1"/>
          </p:cNvPicPr>
          <p:nvPr/>
        </p:nvPicPr>
        <p:blipFill>
          <a:blip r:embed="rId3"/>
          <a:stretch>
            <a:fillRect/>
          </a:stretch>
        </p:blipFill>
        <p:spPr>
          <a:xfrm>
            <a:off x="687841" y="4474029"/>
            <a:ext cx="3701640" cy="2079851"/>
          </a:xfrm>
          <a:prstGeom prst="rect">
            <a:avLst/>
          </a:prstGeom>
        </p:spPr>
      </p:pic>
    </p:spTree>
    <p:extLst>
      <p:ext uri="{BB962C8B-B14F-4D97-AF65-F5344CB8AC3E}">
        <p14:creationId xmlns:p14="http://schemas.microsoft.com/office/powerpoint/2010/main" val="2062367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1270309" y="2828468"/>
            <a:ext cx="8911687" cy="1280890"/>
          </a:xfrm>
        </p:spPr>
        <p:txBody>
          <a:bodyPr>
            <a:noAutofit/>
          </a:bodyPr>
          <a:lstStyle/>
          <a:p>
            <a:r>
              <a:rPr lang="sk-SK" sz="6000" dirty="0">
                <a:latin typeface="Times New Roman" panose="02020603050405020304" pitchFamily="18" charset="0"/>
                <a:cs typeface="Times New Roman" panose="02020603050405020304" pitchFamily="18" charset="0"/>
              </a:rPr>
              <a:t>Ďakujem vám za pozornosť! </a:t>
            </a:r>
          </a:p>
        </p:txBody>
      </p:sp>
    </p:spTree>
    <p:extLst>
      <p:ext uri="{BB962C8B-B14F-4D97-AF65-F5344CB8AC3E}">
        <p14:creationId xmlns:p14="http://schemas.microsoft.com/office/powerpoint/2010/main" val="3751948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1058039" y="232224"/>
            <a:ext cx="8911687" cy="1280890"/>
          </a:xfrm>
        </p:spPr>
        <p:txBody>
          <a:bodyPr/>
          <a:lstStyle/>
          <a:p>
            <a:r>
              <a:rPr lang="sk-SK" dirty="0">
                <a:latin typeface="Times New Roman" panose="02020603050405020304" pitchFamily="18" charset="0"/>
                <a:cs typeface="Times New Roman" panose="02020603050405020304" pitchFamily="18" charset="0"/>
              </a:rPr>
              <a:t>Preprava batožín </a:t>
            </a:r>
          </a:p>
        </p:txBody>
      </p:sp>
      <p:sp>
        <p:nvSpPr>
          <p:cNvPr id="3" name="Zástupný objekt pre obsah 2"/>
          <p:cNvSpPr>
            <a:spLocks noGrp="1"/>
          </p:cNvSpPr>
          <p:nvPr>
            <p:ph idx="1"/>
          </p:nvPr>
        </p:nvSpPr>
        <p:spPr>
          <a:xfrm>
            <a:off x="1058038" y="1104899"/>
            <a:ext cx="11133961" cy="5426530"/>
          </a:xfrm>
        </p:spPr>
        <p:txBody>
          <a:bodyPr/>
          <a:lstStyle/>
          <a:p>
            <a:r>
              <a:rPr lang="sk-SK" sz="2000" dirty="0">
                <a:latin typeface="Times New Roman" panose="02020603050405020304" pitchFamily="18" charset="0"/>
                <a:cs typeface="Times New Roman" panose="02020603050405020304" pitchFamily="18" charset="0"/>
              </a:rPr>
              <a:t>Cestujúci si môže bezplatne vziať so sebou do vozňa ako príručnú batožinu predmety ľahko prenosné, ak tomu nebránia právne predpisy</a:t>
            </a:r>
          </a:p>
          <a:p>
            <a:r>
              <a:rPr lang="sk-SK" sz="2000" dirty="0">
                <a:latin typeface="Times New Roman" panose="02020603050405020304" pitchFamily="18" charset="0"/>
                <a:cs typeface="Times New Roman" panose="02020603050405020304" pitchFamily="18" charset="0"/>
              </a:rPr>
              <a:t>alebo opatrenia orgánov štátnej správy a ak nemôžu tieto predmety poškodiť alebo znečistiť spolucestujúcich, vozne alebo ich zariadenie</a:t>
            </a:r>
          </a:p>
          <a:p>
            <a:r>
              <a:rPr lang="sk-SK" sz="2000" dirty="0">
                <a:latin typeface="Times New Roman" panose="02020603050405020304" pitchFamily="18" charset="0"/>
                <a:cs typeface="Times New Roman" panose="02020603050405020304" pitchFamily="18" charset="0"/>
              </a:rPr>
              <a:t> Príručná batožina sú predmety, ktoré môže cestujúci umiestniť nad alebo</a:t>
            </a:r>
          </a:p>
          <a:p>
            <a:r>
              <a:rPr lang="sk-SK" sz="2000" dirty="0">
                <a:latin typeface="Times New Roman" panose="02020603050405020304" pitchFamily="18" charset="0"/>
                <a:cs typeface="Times New Roman" panose="02020603050405020304" pitchFamily="18" charset="0"/>
              </a:rPr>
              <a:t>pod miesto, ktoré zaujal. V každom inom prípade ide o zjednodušenú</a:t>
            </a:r>
          </a:p>
          <a:p>
            <a:r>
              <a:rPr lang="sk-SK" sz="2000" dirty="0">
                <a:latin typeface="Times New Roman" panose="02020603050405020304" pitchFamily="18" charset="0"/>
                <a:cs typeface="Times New Roman" panose="02020603050405020304" pitchFamily="18" charset="0"/>
              </a:rPr>
              <a:t>prepravu. V prípade, že cestujúci stojí na chodbe vozňa, batožina nesmie brániť pohybu cestujúcich a vlakového personálu. V zásade môže cestujúci umiestniť na chodbe vozňa (ak nemá miesto na sedenie) len</a:t>
            </a:r>
          </a:p>
          <a:p>
            <a:r>
              <a:rPr lang="sk-SK" sz="2000" dirty="0">
                <a:latin typeface="Times New Roman" panose="02020603050405020304" pitchFamily="18" charset="0"/>
                <a:cs typeface="Times New Roman" panose="02020603050405020304" pitchFamily="18" charset="0"/>
              </a:rPr>
              <a:t>toľko batožiny, koľko by si uložil nad alebo pod miesto na sedenie.</a:t>
            </a:r>
          </a:p>
          <a:p>
            <a:endParaRPr lang="sk-SK" dirty="0"/>
          </a:p>
        </p:txBody>
      </p:sp>
      <p:pic>
        <p:nvPicPr>
          <p:cNvPr id="5" name="Obrázok 4"/>
          <p:cNvPicPr>
            <a:picLocks noChangeAspect="1"/>
          </p:cNvPicPr>
          <p:nvPr/>
        </p:nvPicPr>
        <p:blipFill>
          <a:blip r:embed="rId2"/>
          <a:stretch>
            <a:fillRect/>
          </a:stretch>
        </p:blipFill>
        <p:spPr>
          <a:xfrm>
            <a:off x="8539843" y="4249585"/>
            <a:ext cx="3429000" cy="2281844"/>
          </a:xfrm>
          <a:prstGeom prst="rect">
            <a:avLst/>
          </a:prstGeom>
        </p:spPr>
      </p:pic>
    </p:spTree>
    <p:extLst>
      <p:ext uri="{BB962C8B-B14F-4D97-AF65-F5344CB8AC3E}">
        <p14:creationId xmlns:p14="http://schemas.microsoft.com/office/powerpoint/2010/main" val="3474570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jekt pre obsah 2"/>
          <p:cNvSpPr>
            <a:spLocks noGrp="1"/>
          </p:cNvSpPr>
          <p:nvPr>
            <p:ph idx="1"/>
          </p:nvPr>
        </p:nvSpPr>
        <p:spPr>
          <a:xfrm>
            <a:off x="1560512" y="223158"/>
            <a:ext cx="9983788" cy="6471556"/>
          </a:xfrm>
        </p:spPr>
        <p:txBody>
          <a:bodyPr>
            <a:normAutofit/>
          </a:bodyPr>
          <a:lstStyle/>
          <a:p>
            <a:r>
              <a:rPr lang="sk-SK" sz="2000" dirty="0">
                <a:latin typeface="Times New Roman" panose="02020603050405020304" pitchFamily="18" charset="0"/>
                <a:cs typeface="Times New Roman" panose="02020603050405020304" pitchFamily="18" charset="0"/>
              </a:rPr>
              <a:t>Cestujúci si môže bezplatne vziať so sebou: skladací detský kočík bez</a:t>
            </a:r>
          </a:p>
          <a:p>
            <a:r>
              <a:rPr lang="sk-SK" sz="2000" dirty="0">
                <a:latin typeface="Times New Roman" panose="02020603050405020304" pitchFamily="18" charset="0"/>
                <a:cs typeface="Times New Roman" panose="02020603050405020304" pitchFamily="18" charset="0"/>
              </a:rPr>
              <a:t>dieťaťa alebo zložený, pár lyží s palicami, hudobný nástroj v puzdre</a:t>
            </a:r>
          </a:p>
          <a:p>
            <a:r>
              <a:rPr lang="sk-SK" sz="2000" dirty="0">
                <a:latin typeface="Times New Roman" panose="02020603050405020304" pitchFamily="18" charset="0"/>
                <a:cs typeface="Times New Roman" panose="02020603050405020304" pitchFamily="18" charset="0"/>
              </a:rPr>
              <a:t>(napr. kontrabas). Cestujúci smie vziať len jeden z týchto predmetov.</a:t>
            </a:r>
          </a:p>
          <a:p>
            <a:r>
              <a:rPr lang="sk-SK" sz="2000" dirty="0">
                <a:latin typeface="Times New Roman" panose="02020603050405020304" pitchFamily="18" charset="0"/>
                <a:cs typeface="Times New Roman" panose="02020603050405020304" pitchFamily="18" charset="0"/>
              </a:rPr>
              <a:t>Za príručnú batožinu zodpovedná cestujúci.</a:t>
            </a:r>
          </a:p>
          <a:p>
            <a:r>
              <a:rPr lang="sk-SK" sz="2000" dirty="0">
                <a:latin typeface="Times New Roman" panose="02020603050405020304" pitchFamily="18" charset="0"/>
                <a:cs typeface="Times New Roman" panose="02020603050405020304" pitchFamily="18" charset="0"/>
              </a:rPr>
              <a:t> Osoby, oprávnené nosiť strelné zbrane, môžu vziať so sebou i príručné strelivo. Príručným strelivom sa rozumie strelivo uschované v bezpečných obaloch, napríklad v opaskoch na náboje, loveckých taškách</a:t>
            </a:r>
          </a:p>
          <a:p>
            <a:r>
              <a:rPr lang="sk-SK" sz="2000" dirty="0">
                <a:latin typeface="Times New Roman" panose="02020603050405020304" pitchFamily="18" charset="0"/>
                <a:cs typeface="Times New Roman" panose="02020603050405020304" pitchFamily="18" charset="0"/>
              </a:rPr>
              <a:t>a pod. Stráže, ktoré sprevádzajú zaistené osoby vo vyhradenom vozni</a:t>
            </a:r>
          </a:p>
          <a:p>
            <a:r>
              <a:rPr lang="sk-SK" sz="2000" dirty="0">
                <a:latin typeface="Times New Roman" panose="02020603050405020304" pitchFamily="18" charset="0"/>
                <a:cs typeface="Times New Roman" panose="02020603050405020304" pitchFamily="18" charset="0"/>
              </a:rPr>
              <a:t>alebo kupé a orgány ozbrojených zborov pri výkone služby majú povolené vziať so sebou nabitú zbraň</a:t>
            </a:r>
          </a:p>
        </p:txBody>
      </p:sp>
      <p:pic>
        <p:nvPicPr>
          <p:cNvPr id="5" name="Obrázok 4"/>
          <p:cNvPicPr>
            <a:picLocks noChangeAspect="1"/>
          </p:cNvPicPr>
          <p:nvPr/>
        </p:nvPicPr>
        <p:blipFill>
          <a:blip r:embed="rId2"/>
          <a:stretch>
            <a:fillRect/>
          </a:stretch>
        </p:blipFill>
        <p:spPr>
          <a:xfrm>
            <a:off x="8161565" y="4213629"/>
            <a:ext cx="3741964" cy="2481085"/>
          </a:xfrm>
          <a:prstGeom prst="rect">
            <a:avLst/>
          </a:prstGeom>
        </p:spPr>
      </p:pic>
      <p:pic>
        <p:nvPicPr>
          <p:cNvPr id="6" name="Obrázok 5"/>
          <p:cNvPicPr>
            <a:picLocks noChangeAspect="1"/>
          </p:cNvPicPr>
          <p:nvPr/>
        </p:nvPicPr>
        <p:blipFill>
          <a:blip r:embed="rId3"/>
          <a:stretch>
            <a:fillRect/>
          </a:stretch>
        </p:blipFill>
        <p:spPr>
          <a:xfrm>
            <a:off x="3200399" y="4056743"/>
            <a:ext cx="3956957" cy="2637971"/>
          </a:xfrm>
          <a:prstGeom prst="rect">
            <a:avLst/>
          </a:prstGeom>
        </p:spPr>
      </p:pic>
    </p:spTree>
    <p:extLst>
      <p:ext uri="{BB962C8B-B14F-4D97-AF65-F5344CB8AC3E}">
        <p14:creationId xmlns:p14="http://schemas.microsoft.com/office/powerpoint/2010/main" val="1491705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jekt pre obsah 2"/>
          <p:cNvSpPr>
            <a:spLocks noGrp="1"/>
          </p:cNvSpPr>
          <p:nvPr>
            <p:ph idx="1"/>
          </p:nvPr>
        </p:nvSpPr>
        <p:spPr>
          <a:xfrm>
            <a:off x="1355271" y="391886"/>
            <a:ext cx="10149341" cy="5519336"/>
          </a:xfrm>
        </p:spPr>
        <p:txBody>
          <a:bodyPr>
            <a:normAutofit/>
          </a:bodyPr>
          <a:lstStyle/>
          <a:p>
            <a:r>
              <a:rPr lang="sk-SK" sz="2000" dirty="0">
                <a:latin typeface="Times New Roman" panose="02020603050405020304" pitchFamily="18" charset="0"/>
                <a:cs typeface="Times New Roman" panose="02020603050405020304" pitchFamily="18" charset="0"/>
              </a:rPr>
              <a:t>Príručné batožiny nevyhovujúce predchádzajúcim ustanoveniam je cestujúci povinný odstrániť z vozňa už v nástupnej stanici, prípadne v najbližšej stanici, kde vlak zastaví. Ak tak neurobí, možno ho z prepravy vylúčiť.</a:t>
            </a:r>
          </a:p>
          <a:p>
            <a:r>
              <a:rPr lang="sk-SK" sz="2000" dirty="0">
                <a:latin typeface="Times New Roman" panose="02020603050405020304" pitchFamily="18" charset="0"/>
                <a:cs typeface="Times New Roman" panose="02020603050405020304" pitchFamily="18" charset="0"/>
              </a:rPr>
              <a:t>Ak cestujúci  obsadí batožinou miesto na chodbe a tým bráni v plynulom prechode cestujúcich, je povinný zaplatiť za každú batožinu úhradu za nadrozmernosť podľa Cenníka.</a:t>
            </a:r>
          </a:p>
          <a:p>
            <a:r>
              <a:rPr lang="sk-SK" sz="2000" dirty="0">
                <a:latin typeface="Times New Roman" panose="02020603050405020304" pitchFamily="18" charset="0"/>
                <a:cs typeface="Times New Roman" panose="02020603050405020304" pitchFamily="18" charset="0"/>
              </a:rPr>
              <a:t>Dopravca v rámci ZP na základe platného cestovného lístka prepraví bicykle, detské kočíky a batožiny väčších rozmerov, ktoré možno ľahko nakladať, ak ich preprave nebránia právne predpisy alebo opatrenia štátnej správy.</a:t>
            </a:r>
          </a:p>
          <a:p>
            <a:endParaRPr lang="sk-SK" sz="2000" dirty="0">
              <a:latin typeface="Times New Roman" panose="02020603050405020304" pitchFamily="18" charset="0"/>
              <a:cs typeface="Times New Roman" panose="02020603050405020304" pitchFamily="18" charset="0"/>
            </a:endParaRPr>
          </a:p>
        </p:txBody>
      </p:sp>
      <p:pic>
        <p:nvPicPr>
          <p:cNvPr id="4" name="Obrázok 3"/>
          <p:cNvPicPr>
            <a:picLocks noChangeAspect="1"/>
          </p:cNvPicPr>
          <p:nvPr/>
        </p:nvPicPr>
        <p:blipFill>
          <a:blip r:embed="rId2"/>
          <a:stretch>
            <a:fillRect/>
          </a:stretch>
        </p:blipFill>
        <p:spPr>
          <a:xfrm>
            <a:off x="3846832" y="3282462"/>
            <a:ext cx="2292710" cy="3445329"/>
          </a:xfrm>
          <a:prstGeom prst="rect">
            <a:avLst/>
          </a:prstGeom>
        </p:spPr>
      </p:pic>
    </p:spTree>
    <p:extLst>
      <p:ext uri="{BB962C8B-B14F-4D97-AF65-F5344CB8AC3E}">
        <p14:creationId xmlns:p14="http://schemas.microsoft.com/office/powerpoint/2010/main" val="916333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1629539" y="411839"/>
            <a:ext cx="8911687" cy="1280890"/>
          </a:xfrm>
        </p:spPr>
        <p:txBody>
          <a:bodyPr/>
          <a:lstStyle/>
          <a:p>
            <a:r>
              <a:rPr lang="sk-SK" dirty="0">
                <a:latin typeface="Times New Roman" panose="02020603050405020304" pitchFamily="18" charset="0"/>
                <a:cs typeface="Times New Roman" panose="02020603050405020304" pitchFamily="18" charset="0"/>
              </a:rPr>
              <a:t>Zjednodušená preprava v pojazdnej úschovni batožín </a:t>
            </a:r>
          </a:p>
        </p:txBody>
      </p:sp>
      <p:sp>
        <p:nvSpPr>
          <p:cNvPr id="3" name="Zástupný objekt pre obsah 2"/>
          <p:cNvSpPr>
            <a:spLocks noGrp="1"/>
          </p:cNvSpPr>
          <p:nvPr>
            <p:ph idx="1"/>
          </p:nvPr>
        </p:nvSpPr>
        <p:spPr>
          <a:xfrm>
            <a:off x="499153" y="1692729"/>
            <a:ext cx="11469689" cy="4904014"/>
          </a:xfrm>
        </p:spPr>
        <p:txBody>
          <a:bodyPr>
            <a:normAutofit/>
          </a:bodyPr>
          <a:lstStyle/>
          <a:p>
            <a:r>
              <a:rPr lang="sk-SK" sz="2000" dirty="0">
                <a:latin typeface="Times New Roman" panose="02020603050405020304" pitchFamily="18" charset="0"/>
                <a:cs typeface="Times New Roman" panose="02020603050405020304" pitchFamily="18" charset="0"/>
              </a:rPr>
              <a:t>Cestujúci pri ZP v PÚB si batožinu sám podá do PÚB, ale len do vyčerpania kapacity priestoru PÚB. Pred naložením bicykla je povinný odobrať všetky ľahko odnímateľné súčasti (napr. taštička na náradie). V cieľovej stanici je cestujúci povinný si batožinu z PÚB vyzdvihnúť.</a:t>
            </a:r>
          </a:p>
          <a:p>
            <a:r>
              <a:rPr lang="sk-SK" sz="2000" dirty="0">
                <a:latin typeface="Times New Roman" panose="02020603050405020304" pitchFamily="18" charset="0"/>
                <a:cs typeface="Times New Roman" panose="02020603050405020304" pitchFamily="18" charset="0"/>
              </a:rPr>
              <a:t>Do PÚB povinne miestenkových vlakov je povinná rezervácia miesta  na bicykel a cestujúci batožinový lístok môže zakúpiť len v pokladnici. Do ostatných vlakov s PÚB je možná rezervácia miesta na bicykel, ale nie je povinná. Prednosť na umiestnenie bicykla v týchto vlakoch majú bicykle s rezervovaným miestom na umiestnenie bicykla.</a:t>
            </a:r>
          </a:p>
          <a:p>
            <a:r>
              <a:rPr lang="sk-SK" sz="2000" dirty="0">
                <a:latin typeface="Times New Roman" panose="02020603050405020304" pitchFamily="18" charset="0"/>
                <a:cs typeface="Times New Roman" panose="02020603050405020304" pitchFamily="18" charset="0"/>
              </a:rPr>
              <a:t>Po naložení batožiny do PÚB preberá zodpovednosť za batožinu dopravca</a:t>
            </a:r>
          </a:p>
          <a:p>
            <a:endParaRPr lang="sk-SK" sz="2000" dirty="0">
              <a:latin typeface="Times New Roman" panose="02020603050405020304" pitchFamily="18" charset="0"/>
              <a:cs typeface="Times New Roman" panose="02020603050405020304" pitchFamily="18" charset="0"/>
            </a:endParaRPr>
          </a:p>
        </p:txBody>
      </p:sp>
      <p:pic>
        <p:nvPicPr>
          <p:cNvPr id="4" name="Obrázok 3"/>
          <p:cNvPicPr>
            <a:picLocks noChangeAspect="1"/>
          </p:cNvPicPr>
          <p:nvPr/>
        </p:nvPicPr>
        <p:blipFill>
          <a:blip r:embed="rId2"/>
          <a:stretch>
            <a:fillRect/>
          </a:stretch>
        </p:blipFill>
        <p:spPr>
          <a:xfrm>
            <a:off x="1441676" y="4434568"/>
            <a:ext cx="1438275" cy="2162175"/>
          </a:xfrm>
          <a:prstGeom prst="rect">
            <a:avLst/>
          </a:prstGeom>
        </p:spPr>
      </p:pic>
    </p:spTree>
    <p:extLst>
      <p:ext uri="{BB962C8B-B14F-4D97-AF65-F5344CB8AC3E}">
        <p14:creationId xmlns:p14="http://schemas.microsoft.com/office/powerpoint/2010/main" val="3450575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1498911" y="281210"/>
            <a:ext cx="8911687" cy="1280890"/>
          </a:xfrm>
        </p:spPr>
        <p:txBody>
          <a:bodyPr/>
          <a:lstStyle/>
          <a:p>
            <a:r>
              <a:rPr lang="sk-SK" dirty="0">
                <a:latin typeface="Times New Roman" panose="02020603050405020304" pitchFamily="18" charset="0"/>
                <a:cs typeface="Times New Roman" panose="02020603050405020304" pitchFamily="18" charset="0"/>
              </a:rPr>
              <a:t>PREPRAVA KURIÉRNYCH ZÁSIELOK VO VLAKOCH OSOBNEJ DOPRAVY</a:t>
            </a:r>
          </a:p>
        </p:txBody>
      </p:sp>
      <p:sp>
        <p:nvSpPr>
          <p:cNvPr id="3" name="Zástupný objekt pre obsah 2"/>
          <p:cNvSpPr>
            <a:spLocks noGrp="1"/>
          </p:cNvSpPr>
          <p:nvPr>
            <p:ph idx="1"/>
          </p:nvPr>
        </p:nvSpPr>
        <p:spPr>
          <a:xfrm>
            <a:off x="1045029" y="1714500"/>
            <a:ext cx="10459583" cy="4196722"/>
          </a:xfrm>
        </p:spPr>
        <p:txBody>
          <a:bodyPr>
            <a:normAutofit/>
          </a:bodyPr>
          <a:lstStyle/>
          <a:p>
            <a:r>
              <a:rPr lang="sk-SK" sz="2000" dirty="0">
                <a:latin typeface="Times New Roman" panose="02020603050405020304" pitchFamily="18" charset="0"/>
                <a:cs typeface="Times New Roman" panose="02020603050405020304" pitchFamily="18" charset="0"/>
              </a:rPr>
              <a:t>Preprava kuriérnych zásielok je preprava zásielok určenými vlakmi osobnej dopravy medzi vybranými stanicami.</a:t>
            </a:r>
          </a:p>
          <a:p>
            <a:r>
              <a:rPr lang="sk-SK" sz="2000" dirty="0">
                <a:latin typeface="Times New Roman" panose="02020603050405020304" pitchFamily="18" charset="0"/>
                <a:cs typeface="Times New Roman" panose="02020603050405020304" pitchFamily="18" charset="0"/>
              </a:rPr>
              <a:t>Na prepravu sa prijímajú predmety, ktorých:</a:t>
            </a:r>
          </a:p>
          <a:p>
            <a:r>
              <a:rPr lang="sk-SK" sz="2000" dirty="0">
                <a:latin typeface="Times New Roman" panose="02020603050405020304" pitchFamily="18" charset="0"/>
                <a:cs typeface="Times New Roman" panose="02020603050405020304" pitchFamily="18" charset="0"/>
              </a:rPr>
              <a:t> maximálna hmotnosť je 5kg,</a:t>
            </a:r>
          </a:p>
          <a:p>
            <a:r>
              <a:rPr lang="sk-SK" sz="2000" dirty="0">
                <a:latin typeface="Times New Roman" panose="02020603050405020304" pitchFamily="18" charset="0"/>
                <a:cs typeface="Times New Roman" panose="02020603050405020304" pitchFamily="18" charset="0"/>
              </a:rPr>
              <a:t> maximálne rozmery 400 x 400 x 500mm,</a:t>
            </a:r>
          </a:p>
          <a:p>
            <a:r>
              <a:rPr lang="sk-SK" sz="2000" dirty="0">
                <a:latin typeface="Times New Roman" panose="02020603050405020304" pitchFamily="18" charset="0"/>
                <a:cs typeface="Times New Roman" panose="02020603050405020304" pitchFamily="18" charset="0"/>
              </a:rPr>
              <a:t> minimálne rozmery 100 x 150mm,</a:t>
            </a:r>
          </a:p>
          <a:p>
            <a:r>
              <a:rPr lang="sk-SK" sz="2000" dirty="0">
                <a:latin typeface="Times New Roman" panose="02020603050405020304" pitchFamily="18" charset="0"/>
                <a:cs typeface="Times New Roman" panose="02020603050405020304" pitchFamily="18" charset="0"/>
              </a:rPr>
              <a:t>dlhé predmety v šírke v priemere max. 150mm, resp. 150x150mm</a:t>
            </a:r>
          </a:p>
          <a:p>
            <a:r>
              <a:rPr lang="sk-SK" sz="2000" dirty="0">
                <a:latin typeface="Times New Roman" panose="02020603050405020304" pitchFamily="18" charset="0"/>
                <a:cs typeface="Times New Roman" panose="02020603050405020304" pitchFamily="18" charset="0"/>
              </a:rPr>
              <a:t>a dĺžky 1000mm,</a:t>
            </a:r>
          </a:p>
          <a:p>
            <a:r>
              <a:rPr lang="sk-SK" sz="2000" dirty="0">
                <a:latin typeface="Times New Roman" panose="02020603050405020304" pitchFamily="18" charset="0"/>
                <a:cs typeface="Times New Roman" panose="02020603050405020304" pitchFamily="18" charset="0"/>
              </a:rPr>
              <a:t> maximálna hodnota prepravovaného kusa je 5000Sk.</a:t>
            </a:r>
          </a:p>
        </p:txBody>
      </p:sp>
    </p:spTree>
    <p:extLst>
      <p:ext uri="{BB962C8B-B14F-4D97-AF65-F5344CB8AC3E}">
        <p14:creationId xmlns:p14="http://schemas.microsoft.com/office/powerpoint/2010/main" val="546064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jekt pre obsah 2"/>
          <p:cNvSpPr>
            <a:spLocks noGrp="1"/>
          </p:cNvSpPr>
          <p:nvPr>
            <p:ph idx="1"/>
          </p:nvPr>
        </p:nvSpPr>
        <p:spPr>
          <a:xfrm>
            <a:off x="1838098" y="827315"/>
            <a:ext cx="8915400" cy="3777622"/>
          </a:xfrm>
        </p:spPr>
        <p:txBody>
          <a:bodyPr/>
          <a:lstStyle/>
          <a:p>
            <a:r>
              <a:rPr lang="sk-SK" dirty="0"/>
              <a:t>Zásielku je potrebné označiť adresou odosielateľa a prijímateľa.</a:t>
            </a:r>
          </a:p>
          <a:p>
            <a:r>
              <a:rPr lang="sk-SK" dirty="0"/>
              <a:t>Zásielka podaná na prepravu musí byť zabalená tak, aby bola chránená pred poškodením a stratou, aby nemohla poškodiť iné zásielky a zariadenia dopravcu.</a:t>
            </a:r>
          </a:p>
          <a:p>
            <a:r>
              <a:rPr lang="sk-SK" dirty="0"/>
              <a:t>Dovozné za prepravu kuriérnej zásielky je uvedené v Sadzobníku dovozného za kuriérne zásielky, je jednotné za prepravu jedného kusa</a:t>
            </a:r>
          </a:p>
          <a:p>
            <a:r>
              <a:rPr lang="sk-SK" dirty="0"/>
              <a:t>zásielky bez ohľadu na vzdialenosť.</a:t>
            </a:r>
          </a:p>
        </p:txBody>
      </p:sp>
    </p:spTree>
    <p:extLst>
      <p:ext uri="{BB962C8B-B14F-4D97-AF65-F5344CB8AC3E}">
        <p14:creationId xmlns:p14="http://schemas.microsoft.com/office/powerpoint/2010/main" val="529278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jekt pre obsah 2"/>
          <p:cNvSpPr>
            <a:spLocks noGrp="1"/>
          </p:cNvSpPr>
          <p:nvPr>
            <p:ph idx="1"/>
          </p:nvPr>
        </p:nvSpPr>
        <p:spPr>
          <a:xfrm>
            <a:off x="1446212" y="1284514"/>
            <a:ext cx="10261374" cy="5295900"/>
          </a:xfrm>
        </p:spPr>
        <p:txBody>
          <a:bodyPr>
            <a:normAutofit/>
          </a:bodyPr>
          <a:lstStyle/>
          <a:p>
            <a:r>
              <a:rPr lang="sk-SK" sz="2000" dirty="0">
                <a:latin typeface="Times New Roman" panose="02020603050405020304" pitchFamily="18" charset="0"/>
                <a:cs typeface="Times New Roman" panose="02020603050405020304" pitchFamily="18" charset="0"/>
              </a:rPr>
              <a:t>Prevzatie zásielky potvrdí prijímateľ na 4. diele PL KZ stanoveným spôsobom: </a:t>
            </a:r>
          </a:p>
          <a:p>
            <a:r>
              <a:rPr lang="sk-SK" sz="2000" dirty="0">
                <a:latin typeface="Times New Roman" panose="02020603050405020304" pitchFamily="18" charset="0"/>
                <a:cs typeface="Times New Roman" panose="02020603050405020304" pitchFamily="18" charset="0"/>
              </a:rPr>
              <a:t> súkromná osoba sa preukáže preukazom totožnosti, čitateľne sa podpíše, pričom uvedie meno, priezvisko a číslo svojho preukazu totožnosti,</a:t>
            </a:r>
          </a:p>
          <a:p>
            <a:r>
              <a:rPr lang="sk-SK" sz="2000" dirty="0">
                <a:latin typeface="Times New Roman" panose="02020603050405020304" pitchFamily="18" charset="0"/>
                <a:cs typeface="Times New Roman" panose="02020603050405020304" pitchFamily="18" charset="0"/>
              </a:rPr>
              <a:t> fyzická osoba - zamestnanec firmy potvrdí príjem odtlačkom pečiatky, čitateľne sa podpíše, pričom uvedie meno, priezvisko. V prípade, že pečiatku nevlastní, zapíše obchodné meno firmy, presnú adresu firmy, čitateľne sa podpíše, pričom uvedie meno, priezvisko a číslo svojho preukazu totožnosti.</a:t>
            </a:r>
          </a:p>
          <a:p>
            <a:r>
              <a:rPr lang="sk-SK" sz="2000" dirty="0">
                <a:latin typeface="Times New Roman" panose="02020603050405020304" pitchFamily="18" charset="0"/>
                <a:cs typeface="Times New Roman" panose="02020603050405020304" pitchFamily="18" charset="0"/>
              </a:rPr>
              <a:t>V prípade, že zásielka nebude prevzatá do 24. hodiny dňa pravidelného príchodu vlaku, dopravca počíta poplatok za úschovu podľa Cenníka</a:t>
            </a:r>
          </a:p>
        </p:txBody>
      </p:sp>
    </p:spTree>
    <p:extLst>
      <p:ext uri="{BB962C8B-B14F-4D97-AF65-F5344CB8AC3E}">
        <p14:creationId xmlns:p14="http://schemas.microsoft.com/office/powerpoint/2010/main" val="3274503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1629540" y="313866"/>
            <a:ext cx="8911687" cy="1482275"/>
          </a:xfrm>
        </p:spPr>
        <p:txBody>
          <a:bodyPr>
            <a:normAutofit fontScale="90000"/>
          </a:bodyPr>
          <a:lstStyle/>
          <a:p>
            <a:r>
              <a:rPr lang="sk-SK" dirty="0">
                <a:latin typeface="Times New Roman" panose="02020603050405020304" pitchFamily="18" charset="0"/>
                <a:cs typeface="Times New Roman" panose="02020603050405020304" pitchFamily="18" charset="0"/>
              </a:rPr>
              <a:t>VECI VYLÚČENÉ Z PREPRAVY BATOŽÍN A Z PREPRAVY</a:t>
            </a:r>
            <a:br>
              <a:rPr lang="sk-SK" dirty="0">
                <a:latin typeface="Times New Roman" panose="02020603050405020304" pitchFamily="18" charset="0"/>
                <a:cs typeface="Times New Roman" panose="02020603050405020304" pitchFamily="18" charset="0"/>
              </a:rPr>
            </a:br>
            <a:r>
              <a:rPr lang="sk-SK" dirty="0">
                <a:latin typeface="Times New Roman" panose="02020603050405020304" pitchFamily="18" charset="0"/>
                <a:cs typeface="Times New Roman" panose="02020603050405020304" pitchFamily="18" charset="0"/>
              </a:rPr>
              <a:t>KURIÉRNYCH ZÁSIELOK</a:t>
            </a:r>
          </a:p>
        </p:txBody>
      </p:sp>
      <p:sp>
        <p:nvSpPr>
          <p:cNvPr id="3" name="Zástupný objekt pre obsah 2"/>
          <p:cNvSpPr>
            <a:spLocks noGrp="1"/>
          </p:cNvSpPr>
          <p:nvPr>
            <p:ph idx="1"/>
          </p:nvPr>
        </p:nvSpPr>
        <p:spPr>
          <a:xfrm>
            <a:off x="720653" y="2117271"/>
            <a:ext cx="10839976" cy="3777622"/>
          </a:xfrm>
        </p:spPr>
        <p:txBody>
          <a:bodyPr>
            <a:normAutofit/>
          </a:bodyPr>
          <a:lstStyle/>
          <a:p>
            <a:r>
              <a:rPr lang="sk-SK" sz="2000" dirty="0">
                <a:latin typeface="Times New Roman" panose="02020603050405020304" pitchFamily="18" charset="0"/>
                <a:cs typeface="Times New Roman" panose="02020603050405020304" pitchFamily="18" charset="0"/>
              </a:rPr>
              <a:t>Ako batožina a kuriérne zásielky sú z prepravy vylúčené:  </a:t>
            </a:r>
          </a:p>
          <a:p>
            <a:r>
              <a:rPr lang="sk-SK" sz="2000" dirty="0">
                <a:latin typeface="Times New Roman" panose="02020603050405020304" pitchFamily="18" charset="0"/>
                <a:cs typeface="Times New Roman" panose="02020603050405020304" pitchFamily="18" charset="0"/>
              </a:rPr>
              <a:t>a) látky a predmety, preprava ktorých je zakázaná právnymi predpismi alebo opatreniami orgánov štátnej správy, </a:t>
            </a:r>
          </a:p>
          <a:p>
            <a:r>
              <a:rPr lang="sk-SK" sz="2000" dirty="0">
                <a:latin typeface="Times New Roman" panose="02020603050405020304" pitchFamily="18" charset="0"/>
                <a:cs typeface="Times New Roman" panose="02020603050405020304" pitchFamily="18" charset="0"/>
              </a:rPr>
              <a:t>b) predmety, ktoré sa svojimi rozmermi, hmotnosťou, úpravou nehodia na žiadanú prepravu so zreteľom na zariadenie alebo prevádzkové  prostriedky so zreteľom na bezpečnosť prevádzky, na bezpečnosť ľudí alebo zvierat nabité zbrane, nebezpečné látky, výbušniny, zápalné, samozápalné, jedovaté, rádioaktívne a žieravé látky alebo predmety, ako aj látky vzbudzujúce odpor alebo schopnosť spôsobiť nákazu, ak nie sú balené podľa štátnych noriem,</a:t>
            </a:r>
          </a:p>
        </p:txBody>
      </p:sp>
      <p:pic>
        <p:nvPicPr>
          <p:cNvPr id="4" name="Obrázok 3"/>
          <p:cNvPicPr>
            <a:picLocks noChangeAspect="1"/>
          </p:cNvPicPr>
          <p:nvPr/>
        </p:nvPicPr>
        <p:blipFill>
          <a:blip r:embed="rId2"/>
          <a:stretch>
            <a:fillRect/>
          </a:stretch>
        </p:blipFill>
        <p:spPr>
          <a:xfrm>
            <a:off x="3551733" y="4994780"/>
            <a:ext cx="2533650" cy="1800225"/>
          </a:xfrm>
          <a:prstGeom prst="rect">
            <a:avLst/>
          </a:prstGeom>
        </p:spPr>
      </p:pic>
    </p:spTree>
    <p:extLst>
      <p:ext uri="{BB962C8B-B14F-4D97-AF65-F5344CB8AC3E}">
        <p14:creationId xmlns:p14="http://schemas.microsoft.com/office/powerpoint/2010/main" val="110383700"/>
      </p:ext>
    </p:extLst>
  </p:cSld>
  <p:clrMapOvr>
    <a:masterClrMapping/>
  </p:clrMapOvr>
</p:sld>
</file>

<file path=ppt/theme/theme1.xml><?xml version="1.0" encoding="utf-8"?>
<a:theme xmlns:a="http://schemas.openxmlformats.org/drawingml/2006/main" name="Dym">
  <a:themeElements>
    <a:clrScheme name="Dym">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Dym">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ym">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130</TotalTime>
  <Words>1140</Words>
  <Application>Microsoft Office PowerPoint</Application>
  <PresentationFormat>Širokouhlá</PresentationFormat>
  <Paragraphs>55</Paragraphs>
  <Slides>13</Slides>
  <Notes>0</Notes>
  <HiddenSlides>0</HiddenSlides>
  <MMClips>0</MMClips>
  <ScaleCrop>false</ScaleCrop>
  <HeadingPairs>
    <vt:vector size="6" baseType="variant">
      <vt:variant>
        <vt:lpstr>Použité písma</vt:lpstr>
      </vt:variant>
      <vt:variant>
        <vt:i4>4</vt:i4>
      </vt:variant>
      <vt:variant>
        <vt:lpstr>Motív</vt:lpstr>
      </vt:variant>
      <vt:variant>
        <vt:i4>1</vt:i4>
      </vt:variant>
      <vt:variant>
        <vt:lpstr>Nadpisy snímok</vt:lpstr>
      </vt:variant>
      <vt:variant>
        <vt:i4>13</vt:i4>
      </vt:variant>
    </vt:vector>
  </HeadingPairs>
  <TitlesOfParts>
    <vt:vector size="18" baseType="lpstr">
      <vt:lpstr>Arial</vt:lpstr>
      <vt:lpstr>Century Gothic</vt:lpstr>
      <vt:lpstr>Times New Roman</vt:lpstr>
      <vt:lpstr>Wingdings 3</vt:lpstr>
      <vt:lpstr>Dym</vt:lpstr>
      <vt:lpstr>Preprava batožín zvierat  a kuriérnych zásielok</vt:lpstr>
      <vt:lpstr>Preprava batožín </vt:lpstr>
      <vt:lpstr>Prezentácia programu PowerPoint</vt:lpstr>
      <vt:lpstr>Prezentácia programu PowerPoint</vt:lpstr>
      <vt:lpstr>Zjednodušená preprava v pojazdnej úschovni batožín </vt:lpstr>
      <vt:lpstr>PREPRAVA KURIÉRNYCH ZÁSIELOK VO VLAKOCH OSOBNEJ DOPRAVY</vt:lpstr>
      <vt:lpstr>Prezentácia programu PowerPoint</vt:lpstr>
      <vt:lpstr>Prezentácia programu PowerPoint</vt:lpstr>
      <vt:lpstr>VECI VYLÚČENÉ Z PREPRAVY BATOŽÍN A Z PREPRAVY KURIÉRNYCH ZÁSIELOK</vt:lpstr>
      <vt:lpstr>Prezentácia programu PowerPoint</vt:lpstr>
      <vt:lpstr>PREPRAVA PSOV A ŽIVÝCH ZVIERAT </vt:lpstr>
      <vt:lpstr>Prezentácia programu PowerPoint</vt:lpstr>
      <vt:lpstr>Ďakujem vám za pozornosť! </vt:lpstr>
    </vt:vector>
  </TitlesOfParts>
  <Company>HP4p2</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Preprava batožín zvierat  a kuriérnych zásielok</dc:title>
  <dc:creator>PC10na2p</dc:creator>
  <cp:lastModifiedBy>Miroslav Medvec</cp:lastModifiedBy>
  <cp:revision>8</cp:revision>
  <dcterms:created xsi:type="dcterms:W3CDTF">2019-12-11T07:58:15Z</dcterms:created>
  <dcterms:modified xsi:type="dcterms:W3CDTF">2020-01-22T15:44:28Z</dcterms:modified>
</cp:coreProperties>
</file>