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E5EF1-93AF-488A-AC5A-741A9F4D996B}" type="datetimeFigureOut">
              <a:rPr lang="sk-SK" smtClean="0"/>
              <a:t>1.4.2020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30766-4DA8-4DBA-A0DD-05C03AE5B27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122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Tangens a Kotangens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Anna Medvecová 2. KM</a:t>
            </a:r>
          </a:p>
        </p:txBody>
      </p:sp>
    </p:spTree>
    <p:extLst>
      <p:ext uri="{BB962C8B-B14F-4D97-AF65-F5344CB8AC3E}">
        <p14:creationId xmlns:p14="http://schemas.microsoft.com/office/powerpoint/2010/main" val="13997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Arkuskotangens</a:t>
            </a: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216" y="2430854"/>
            <a:ext cx="535861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5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7944" y="2993812"/>
            <a:ext cx="9601196" cy="1303867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Vám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29289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Tangens patrí medzi goniometrické funkcie. V pravouhlom trojuholníku je definovaný ako pomer protiľahlej a priľahlej odvesny. Pre označenie tejto funkcie sa obvykle používa skratka tg (niekedy tn alebo tan) a jej grafom je tangentoida.</a:t>
                </a:r>
              </a:p>
              <a:p>
                <a:r>
                  <a:rPr lang="sk-SK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Funkcia tangens je daná rovnicou:</a:t>
                </a:r>
              </a:p>
              <a:p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k-SK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k-SK" sz="2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sk-SK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sk-SK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1" t="-293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67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Graf tangens</a:t>
            </a: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978" y="2285999"/>
            <a:ext cx="3334044" cy="434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1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Vlastnosti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450146" y="2433710"/>
                <a:ext cx="9719602" cy="3699803"/>
              </a:xfrm>
            </p:spPr>
            <p:txBody>
              <a:bodyPr>
                <a:noAutofit/>
              </a:bodyPr>
              <a:lstStyle/>
              <a:p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Funkcia y= tg x je definovaná ako y tg x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sk-SK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sk-SK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sk-S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sk-SK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sk-SK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sk-SK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eqArr>
                                  <m:eqArrPr>
                                    <m:ctrlPr>
                                      <a:rPr lang="sk-SK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sk-SK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e/>
                                </m:eqArr>
                              </m:e>
                            </m:func>
                          </m:den>
                        </m:f>
                      </m:e>
                    </m:box>
                  </m:oMath>
                </a14:m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má nasledujúce vlastnosti (kde je ľubovoľné cele číslo)</a:t>
                </a:r>
              </a:p>
              <a:p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Definičný obor:  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l-G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l-G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</a:p>
              <a:p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čiže celá množina reálnych čísel okrem nepárnych násobkov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π/2</a:t>
                </a:r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Obor hodnôt: (-        ,     ,            )</a:t>
                </a:r>
              </a:p>
              <a:p>
                <a:r>
                  <a:rPr lang="sk-S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čiže celá množina reálnych čísel</a:t>
                </a: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0146" y="2433710"/>
                <a:ext cx="9719602" cy="3699803"/>
              </a:xfrm>
              <a:blipFill>
                <a:blip r:embed="rId2"/>
                <a:stretch>
                  <a:fillRect l="-1129" t="-197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{\displaystyle \pi }"/>
          <p:cNvSpPr>
            <a:spLocks noChangeAspect="1" noChangeArrowheads="1"/>
          </p:cNvSpPr>
          <p:nvPr/>
        </p:nvSpPr>
        <p:spPr bwMode="auto">
          <a:xfrm>
            <a:off x="6098345" y="33188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557" y="3782988"/>
            <a:ext cx="372677" cy="282576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825" y="4930896"/>
            <a:ext cx="934401" cy="337284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557" y="4977901"/>
            <a:ext cx="932769" cy="3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689317"/>
                <a:ext cx="9799317" cy="5186551"/>
              </a:xfrm>
            </p:spPr>
            <p:txBody>
              <a:bodyPr/>
              <a:lstStyle/>
              <a:p>
                <a:r>
                  <a:rPr lang="sk-SK" dirty="0"/>
                  <a:t>Funkcia je v každom intervale rastúca (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)</m:t>
                    </m:r>
                  </m:oMath>
                </a14:m>
                <a:endParaRPr lang="sk-SK" b="0" dirty="0">
                  <a:ea typeface="Cambria Math" panose="02040503050406030204" pitchFamily="18" charset="0"/>
                </a:endParaRPr>
              </a:p>
              <a:p>
                <a:r>
                  <a:rPr lang="sk-SK" dirty="0"/>
                  <a:t> </a:t>
                </a:r>
                <a:r>
                  <a:rPr lang="sk-SK" dirty="0"/>
                  <a:t>Inverzná funkcia je arkus tangens (arctg)</a:t>
                </a:r>
              </a:p>
              <a:p>
                <a:r>
                  <a:rPr lang="sk-SK" dirty="0"/>
                  <a:t>Funkcia tangens je:</a:t>
                </a:r>
              </a:p>
              <a:p>
                <a:r>
                  <a:rPr lang="sk-SK" dirty="0"/>
                  <a:t>nepárna funkcia</a:t>
                </a:r>
              </a:p>
              <a:p>
                <a:r>
                  <a:rPr lang="sk-SK" dirty="0"/>
                  <a:t>Neohraničená</a:t>
                </a:r>
              </a:p>
              <a:p>
                <a:r>
                  <a:rPr lang="sk-SK" dirty="0"/>
                  <a:t>Periodická s periódou      . Jej hodnota je pre prvý a tretí kvadrant kladná a pre druhý a štvrtý záporná.</a:t>
                </a:r>
              </a:p>
              <a:p>
                <a:r>
                  <a:rPr lang="sk-SK" dirty="0"/>
                  <a:t>Nulové body sú body </a:t>
                </a:r>
              </a:p>
              <a:p>
                <a:r>
                  <a:rPr lang="sk-SK" dirty="0"/>
                  <a:t>Extrémy nemá</a:t>
                </a:r>
                <a:endParaRPr lang="sk-SK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689317"/>
                <a:ext cx="9799317" cy="5186551"/>
              </a:xfrm>
              <a:blipFill>
                <a:blip r:embed="rId2"/>
                <a:stretch>
                  <a:fillRect l="-1120" t="-940" r="-62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200" y="798799"/>
            <a:ext cx="371888" cy="28044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361" y="798799"/>
            <a:ext cx="371888" cy="28044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323" y="3429457"/>
            <a:ext cx="371888" cy="28044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323" y="4329561"/>
            <a:ext cx="371888" cy="42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9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Kotangens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Kotangens je jedna z goniometrických funkcií. V pravouhlom trojuholníku je definovaný ako pomer priľahlej odvesny a protiľahlej odvesny.</a:t>
            </a:r>
          </a:p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označenie tejto funkcie sa používa skratka cotg a jej grafom je kotangentoida.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7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 Kotangens</a:t>
            </a:r>
          </a:p>
        </p:txBody>
      </p:sp>
      <p:pic>
        <p:nvPicPr>
          <p:cNvPr id="6" name="Zástupný objekt pre obsah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801" y="2129247"/>
            <a:ext cx="4326397" cy="43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0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Vlastnosti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Funkcia y= cotg x je definovaná ako y= cotg x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k-SK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k-SK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sk-SK" dirty="0"/>
                  <a:t>. </a:t>
                </a:r>
                <a:r>
                  <a:rPr lang="sk-SK" dirty="0"/>
                  <a:t>Je to teda obrátená funkcia funkcie tangens, a má nasledujúce vlastnosti (kde k je ľubovoľné celé číslo):</a:t>
                </a:r>
              </a:p>
              <a:p>
                <a:r>
                  <a:rPr lang="sk-SK" dirty="0"/>
                  <a:t>Definičný obor R  -( k     )</a:t>
                </a:r>
              </a:p>
              <a:p>
                <a:r>
                  <a:rPr lang="sk-SK" dirty="0"/>
                  <a:t>Obor hodnôt (-             ,              )</a:t>
                </a:r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1284" r="-10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475" y="3994086"/>
            <a:ext cx="307863" cy="348238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338" y="4524176"/>
            <a:ext cx="938865" cy="33530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541" y="4524176"/>
            <a:ext cx="93886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3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Inverzná funkcia: arkus kotangens (</a:t>
            </a:r>
            <a:r>
              <a:rPr lang="sk-SK" dirty="0" err="1"/>
              <a:t>arccotg</a:t>
            </a:r>
            <a:r>
              <a:rPr lang="sk-SK" dirty="0"/>
              <a:t>)</a:t>
            </a:r>
          </a:p>
          <a:p>
            <a:r>
              <a:rPr lang="sk-SK" dirty="0"/>
              <a:t>je:</a:t>
            </a:r>
          </a:p>
          <a:p>
            <a:r>
              <a:rPr lang="sk-SK" dirty="0"/>
              <a:t>Nepárna</a:t>
            </a:r>
          </a:p>
          <a:p>
            <a:r>
              <a:rPr lang="sk-SK" dirty="0"/>
              <a:t>Neohraničená</a:t>
            </a:r>
          </a:p>
          <a:p>
            <a:r>
              <a:rPr lang="sk-SK" dirty="0"/>
              <a:t>Periodická s periódou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24" y="4802695"/>
            <a:ext cx="310923" cy="3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13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ký motív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2974</TotalTime>
  <Words>307</Words>
  <Application>Microsoft Office PowerPoint</Application>
  <PresentationFormat>Širokouhlá</PresentationFormat>
  <Paragraphs>54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Garamond</vt:lpstr>
      <vt:lpstr>Times New Roman</vt:lpstr>
      <vt:lpstr>Organický motív</vt:lpstr>
      <vt:lpstr>Tangens a Kotangens </vt:lpstr>
      <vt:lpstr>Tangens</vt:lpstr>
      <vt:lpstr>Graf tangens</vt:lpstr>
      <vt:lpstr>Vlastnosti </vt:lpstr>
      <vt:lpstr>Prezentácia programu PowerPoint</vt:lpstr>
      <vt:lpstr>Kotangens</vt:lpstr>
      <vt:lpstr>Graf Kotangens</vt:lpstr>
      <vt:lpstr>Vlastnosti</vt:lpstr>
      <vt:lpstr>Prezentácia programu PowerPoint</vt:lpstr>
      <vt:lpstr>Arkuskotangens</vt:lpstr>
      <vt:lpstr>Ďakujem Vám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Tangens a Kotangens</dc:title>
  <dc:creator>Miroslav Medvec</dc:creator>
  <cp:lastModifiedBy>Miroslav Medvec</cp:lastModifiedBy>
  <cp:revision>15</cp:revision>
  <dcterms:created xsi:type="dcterms:W3CDTF">2020-03-30T15:18:12Z</dcterms:created>
  <dcterms:modified xsi:type="dcterms:W3CDTF">2020-04-01T16:52:40Z</dcterms:modified>
</cp:coreProperties>
</file>