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65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263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4170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794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278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876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3635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816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705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1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245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033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267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082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178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24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028C-9C2D-4ADB-B71F-3242F693F7CC}" type="datetimeFigureOut">
              <a:rPr lang="sk-SK" smtClean="0"/>
              <a:t>9.2.2021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19D76B-2F7C-47C9-87B6-105130C0E8D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247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B94BC8-45F2-4B42-A8FD-8480DC317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Voľný</a:t>
            </a:r>
            <a:r>
              <a:rPr lang="sk-SK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verš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BD3E37E-23C4-4F8C-A8F0-69DC32B5A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4881" y="6119446"/>
            <a:ext cx="8971131" cy="855077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Anna Medvecová 3.KM</a:t>
            </a:r>
          </a:p>
        </p:txBody>
      </p:sp>
    </p:spTree>
    <p:extLst>
      <p:ext uri="{BB962C8B-B14F-4D97-AF65-F5344CB8AC3E}">
        <p14:creationId xmlns:p14="http://schemas.microsoft.com/office/powerpoint/2010/main" val="98849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7EB9A7-D4C7-42D5-B7B7-C1F49948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8185"/>
          </a:xfrm>
        </p:spPr>
        <p:txBody>
          <a:bodyPr/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Nespoľahlivý rozprávač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AE6DF6-75DC-43BA-90A2-42A9D2D9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rozprávač sa tvári, že nemá prístup k potrebným informáciám, nie je ochotný alebo schopný pravdivo podať informáciu, vedome prekrúca informáciu a pod. Subjektívne posudzuje povedané zo svojho uhla pohľadu čitateľ sa naň nemôže spoľahnúť. Niekedy si autor vytvorí rozprávača, s názormi ktorého nesúhlasí. </a:t>
            </a:r>
          </a:p>
        </p:txBody>
      </p:sp>
    </p:spTree>
    <p:extLst>
      <p:ext uri="{BB962C8B-B14F-4D97-AF65-F5344CB8AC3E}">
        <p14:creationId xmlns:p14="http://schemas.microsoft.com/office/powerpoint/2010/main" val="380236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0729CA-574A-4778-BB1B-F310EBE2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7" y="300110"/>
            <a:ext cx="8596668" cy="698695"/>
          </a:xfrm>
        </p:spPr>
        <p:txBody>
          <a:bodyPr/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je krátka epická próza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6642CC-53BE-44FA-98B8-5AA63379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1266093"/>
            <a:ext cx="8795700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gréckeho slova </a:t>
            </a:r>
            <a:r>
              <a:rPr lang="sk-SK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epikos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dejový, vyrozprávaný, od epos – slovo, rozprávanie.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Najrozšírenejší literárny druh.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Prevláda a dominuje v nej rozprávanie.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 veršovanú aj prozaickú podobu.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Autora v nej väčšinou zastupuje rozprávač.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Zachytáva rôzne udalosti.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Sled udalostí tvorí epický dej.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Dôležitú úlohu zohrávajú postavy.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Rozlišujeme tri druhy epiky: veľká (epos, román)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stredná (novela, humoreska, poviedka)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krátka (drobná – báj, bájka, rozprávka, povesť, legenda, vtip)</a:t>
            </a:r>
          </a:p>
        </p:txBody>
      </p:sp>
    </p:spTree>
    <p:extLst>
      <p:ext uri="{BB962C8B-B14F-4D97-AF65-F5344CB8AC3E}">
        <p14:creationId xmlns:p14="http://schemas.microsoft.com/office/powerpoint/2010/main" val="55555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7A9688-DE68-4AC8-8594-3E16A859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04" y="257907"/>
            <a:ext cx="8596668" cy="712763"/>
          </a:xfrm>
        </p:spPr>
        <p:txBody>
          <a:bodyPr>
            <a:normAutofit/>
          </a:bodyPr>
          <a:lstStyle/>
          <a:p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Voľný verš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C988EC0-F014-4310-9960-C89C6799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95755"/>
            <a:ext cx="8908242" cy="484560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Protiklad prísne rytmicky usporiadaného verša – ten je viazaný rýmom, usporiadaný do strof,...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Vznikol koncom 19. storočia.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Staré básnické formy odmietol z akéhosi protestu, snahy o oslobodenie myšlienok.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Úplne upustil od </a:t>
            </a:r>
            <a:r>
              <a:rPr lang="sk-SK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rovnoslabičnosti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sk-SK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izosylabizmu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Upustil od rovnakého počtu stôp vo verši.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 voľnom verši zohráva dôležitú úlohu intonácia, je nositeľom rytmu voľného verša. Rovnaká intonácia veršov, či celých veršových radov je daná ich rovnakou vetnou výstavbou – ide teda o veršový alebo vetný paralelizmus.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Často sa môžeme stretnúť aj s intonačnou prestávkou ako nositeľkou rytmu – dieréza.</a:t>
            </a:r>
          </a:p>
        </p:txBody>
      </p:sp>
    </p:spTree>
    <p:extLst>
      <p:ext uri="{BB962C8B-B14F-4D97-AF65-F5344CB8AC3E}">
        <p14:creationId xmlns:p14="http://schemas.microsoft.com/office/powerpoint/2010/main" val="130641527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257</Words>
  <Application>Microsoft Office PowerPoint</Application>
  <PresentationFormat>Širokouhlá</PresentationFormat>
  <Paragraphs>24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Fazeta</vt:lpstr>
      <vt:lpstr>Voľný verš </vt:lpstr>
      <vt:lpstr>Nespoľahlivý rozprávač</vt:lpstr>
      <vt:lpstr>Čo je krátka epická próza </vt:lpstr>
      <vt:lpstr>Voľný verš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Voľný verš</dc:title>
  <dc:creator>Eva Mackova</dc:creator>
  <cp:lastModifiedBy>Eva Mackova</cp:lastModifiedBy>
  <cp:revision>2</cp:revision>
  <dcterms:created xsi:type="dcterms:W3CDTF">2021-02-09T15:06:49Z</dcterms:created>
  <dcterms:modified xsi:type="dcterms:W3CDTF">2021-02-09T15:26:43Z</dcterms:modified>
</cp:coreProperties>
</file>