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B0A635-9477-49FE-9C40-4037C0963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Pohybové zákony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8A1086-32AE-4F6D-96A3-2C44390B2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966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F2F1C-BC2B-4BD1-9F3A-125E3FDC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Zotrvačnosť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5AE25-4B84-4B1E-BC69-93F875A5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Snaha telesa vzdorovať zmene rýchlosti</a:t>
            </a:r>
          </a:p>
          <a:p>
            <a:r>
              <a:rPr lang="sk-SK" dirty="0"/>
              <a:t>Mierou zotrvačnosti je jeho hmotnosť</a:t>
            </a:r>
          </a:p>
          <a:p>
            <a:r>
              <a:rPr lang="sk-SK" dirty="0"/>
              <a:t>Zotrvačnosť telesa v pokoji-teleso uvádzame do pohybu</a:t>
            </a:r>
          </a:p>
          <a:p>
            <a:r>
              <a:rPr lang="sk-SK" dirty="0"/>
              <a:t>Zotrvačnosť telesa v pohybe-zmena veľkosti rýchlosti a smeru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9F2EDFA-930B-4107-B218-BBD88BA8C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220817" cy="422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970A192-81E3-4AAE-8979-2911A434F1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50833" y="2945294"/>
            <a:ext cx="1265583" cy="12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8AE824D-DB7D-4943-8C30-2E93C62C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01" y="3973511"/>
            <a:ext cx="7955133" cy="22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A3143F-0FFF-4161-A42E-38F3A7B6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INERCIÁLNE VZŤAŽNÉ SÚSTAVY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0D9035-139A-4041-AFD2-7062D3D5D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Izolované hmotné body zostávajú v rovnomernom priamočiarom pohybe alebo pokoji</a:t>
            </a:r>
          </a:p>
          <a:p>
            <a:r>
              <a:rPr lang="sk-SK" dirty="0"/>
              <a:t>Zmenu pohybového stavu môže spôsobiť iba iný objekt</a:t>
            </a:r>
          </a:p>
          <a:p>
            <a:r>
              <a:rPr lang="sk-SK" dirty="0"/>
              <a:t>Izolované hmotné body, ktoré sú v pokoji alebo v rovnomernom priamočiarom pohybe v týchto sústavách majú vlastnosť v tomto stave zotrvať-to nazývame zotrvačnosť.</a:t>
            </a:r>
          </a:p>
        </p:txBody>
      </p:sp>
    </p:spTree>
    <p:extLst>
      <p:ext uri="{BB962C8B-B14F-4D97-AF65-F5344CB8AC3E}">
        <p14:creationId xmlns:p14="http://schemas.microsoft.com/office/powerpoint/2010/main" val="45736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7632E-7C31-4DBF-AED6-39067986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NEINERCIÁLNE VZŤAŽNÉ SÚSTAVY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0C1DA2-319A-4186-8DD0-BF911648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vzťažné sústavy v ktorých zmena pohybového stavu hmotného bodu môže nastať bez vzájomného pôsobenia s inými objektmi.</a:t>
            </a:r>
          </a:p>
          <a:p>
            <a:r>
              <a:rPr lang="sk-SK" dirty="0"/>
              <a:t>Izolované hmotné body nezostávajú v pokoji alebo v rovnomernom priamočiarom pohybe. (napr. rozbiehajúci sa </a:t>
            </a:r>
            <a:r>
              <a:rPr lang="sk-SK" dirty="0" err="1"/>
              <a:t>vlak,brzdiaci</a:t>
            </a:r>
            <a:r>
              <a:rPr lang="sk-SK" dirty="0"/>
              <a:t> </a:t>
            </a:r>
            <a:r>
              <a:rPr lang="sk-SK" dirty="0" err="1"/>
              <a:t>vlak,vlak</a:t>
            </a:r>
            <a:r>
              <a:rPr lang="sk-SK" dirty="0"/>
              <a:t> pohybujúci sa krivočiaro)</a:t>
            </a:r>
          </a:p>
        </p:txBody>
      </p:sp>
    </p:spTree>
    <p:extLst>
      <p:ext uri="{BB962C8B-B14F-4D97-AF65-F5344CB8AC3E}">
        <p14:creationId xmlns:p14="http://schemas.microsoft.com/office/powerpoint/2010/main" val="240939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7BA700-5B3A-495C-8889-972956CE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/>
              <a:t>1. Newtonov pohybový zákon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6EA933-B283-463D-A937-785C81D7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Teleso zotrváva v stave pokoja alebo rovnomernom priamočiarom pohybe, kým nie je nútené zmeniť tento svoj pohybový stav pôsobením vonkajších síl.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5839680-107A-479B-BA2D-4669C274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0" y="3262429"/>
            <a:ext cx="8680608" cy="24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0671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150</Words>
  <Application>Microsoft Office PowerPoint</Application>
  <PresentationFormat>Širokouhlá</PresentationFormat>
  <Paragraphs>15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Fazeta</vt:lpstr>
      <vt:lpstr>Pohybové zákony</vt:lpstr>
      <vt:lpstr>Zotrvačnosť</vt:lpstr>
      <vt:lpstr>INERCIÁLNE VZŤAŽNÉ SÚSTAVY</vt:lpstr>
      <vt:lpstr>NEINERCIÁLNE VZŤAŽNÉ SÚSTAVY</vt:lpstr>
      <vt:lpstr>1. Newtonov pohybový zákon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Pohybové zákony</dc:title>
  <dc:creator>Eva Mackova</dc:creator>
  <cp:lastModifiedBy>Eva Mackova</cp:lastModifiedBy>
  <cp:revision>1</cp:revision>
  <dcterms:created xsi:type="dcterms:W3CDTF">2021-11-01T15:22:33Z</dcterms:created>
  <dcterms:modified xsi:type="dcterms:W3CDTF">2021-11-01T17:35:18Z</dcterms:modified>
</cp:coreProperties>
</file>