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8793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188326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342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96094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6326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257899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36016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1883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791618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489401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431278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851881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750690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35513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8208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119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9440F0-2576-4CEA-B549-9740900D2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966" y="1896096"/>
            <a:ext cx="6424591" cy="2070809"/>
          </a:xfrm>
        </p:spPr>
        <p:txBody>
          <a:bodyPr>
            <a:normAutofit/>
          </a:bodyPr>
          <a:lstStyle/>
          <a:p>
            <a:pPr algn="ctr"/>
            <a:r>
              <a:rPr lang="sk-SK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a PowerPoint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D86CCB-6ED3-4DEB-95F2-B9E631D6D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585" y="6201872"/>
            <a:ext cx="5462494" cy="1141157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67693C1-73ED-4A6C-A8CE-0E91C239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12" y="119270"/>
            <a:ext cx="2571976" cy="277182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38481A1-4F7C-47D7-AA01-88F45775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66" y="4195842"/>
            <a:ext cx="6045056" cy="23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B4C19F70-EE3F-43B9-9E8F-0A9FCC87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60" y="1166676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PowerPointe mám aj animácie viem ich použiť na obrázky ale vo Worde takú možnosť nemám. </a:t>
            </a:r>
          </a:p>
        </p:txBody>
      </p:sp>
    </p:spTree>
    <p:extLst>
      <p:ext uri="{BB962C8B-B14F-4D97-AF65-F5344CB8AC3E}">
        <p14:creationId xmlns:p14="http://schemas.microsoft.com/office/powerpoint/2010/main" val="31054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A537C1-B2DB-4AF4-AA3A-F6C7AD80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28" y="103517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programe Microsoft Word by som chcela sa naučiť očíslovať strany, a používať rovnice.  Možno toho je viac ale teraz si rýchlo nespomínam.  </a:t>
            </a:r>
          </a:p>
        </p:txBody>
      </p:sp>
    </p:spTree>
    <p:extLst>
      <p:ext uri="{BB962C8B-B14F-4D97-AF65-F5344CB8AC3E}">
        <p14:creationId xmlns:p14="http://schemas.microsoft.com/office/powerpoint/2010/main" val="226783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294380-2389-470A-B91C-A3EBDAC8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1" y="1682288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Aby som sa naučila v programe PowerPoint používať efekty tvaru. Aj keď ostatné veci až tak dobré neovládam mi to osobné nevadí. </a:t>
            </a:r>
          </a:p>
        </p:txBody>
      </p:sp>
    </p:spTree>
    <p:extLst>
      <p:ext uri="{BB962C8B-B14F-4D97-AF65-F5344CB8AC3E}">
        <p14:creationId xmlns:p14="http://schemas.microsoft.com/office/powerpoint/2010/main" val="115014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0BAE9-47C8-4D65-8268-E3DF9849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9" y="2312963"/>
            <a:ext cx="9029374" cy="2232074"/>
          </a:xfrm>
        </p:spPr>
        <p:txBody>
          <a:bodyPr>
            <a:normAutofit fontScale="90000"/>
          </a:bodyPr>
          <a:lstStyle/>
          <a:p>
            <a:pPr algn="ctr"/>
            <a:r>
              <a:rPr lang="sk-SK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 !</a:t>
            </a:r>
          </a:p>
        </p:txBody>
      </p:sp>
    </p:spTree>
    <p:extLst>
      <p:ext uri="{BB962C8B-B14F-4D97-AF65-F5344CB8AC3E}">
        <p14:creationId xmlns:p14="http://schemas.microsoft.com/office/powerpoint/2010/main" val="36215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F26D16-7E8F-4BA0-BE1C-E36B5795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7" y="169164"/>
            <a:ext cx="11486271" cy="123444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informácie o Microsoft Word 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A1E051-E7F3-4B8A-B44C-1C56195E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98" y="979535"/>
            <a:ext cx="8612440" cy="4637758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 je textový procesor od firmy Microsoft, ktorý je súčasťou kancelárskeho balíka Microsoft Office.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Jeho prvú verziu vytvoril v roku 1983 programátor Richard Brodie pre spoločnosť IBM (táto verzia bežala pod operačným systémom DOS).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Prvá verzia pre Windows 3.0 vznikla roku 1989 pod názvom Word 1.0. Tím Word zvíťazil nad WordPerfektom, ktorý verziu pre Windows nemal. Verzia Word 2.0 potom jeho pozíciu len upevnila.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414118B-5B16-4630-AC8D-0016A82A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05" y="4422199"/>
            <a:ext cx="2570094" cy="23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4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46F715-2ED6-4E65-8351-B914E99A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21" y="1166676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 to prvý textový editor, ktorý bol schopný zobraziť na obrazovke kurzívu a tučné písmo, čo však nestačilo na to, aby sa dostatočne veľa firiem rozhodlo vymeniť konkurenčné programy, napríklad WordPerfect, za Word.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Dnešná verzia tohto programu vie už oveľa viac než len spracovávať text; okrem iného v nich možno do dokumentov vkladať obrázky, tabuľky a grafy a pomocou panelu nástrojov Kreslenie možno vytvárať jednoduché grafické útvary. Makrá (napr. v jazyku Visual Basic) umožňujú automatizovať prácu (no prinášajú určité bezpečnostné riziká).</a:t>
            </a:r>
          </a:p>
        </p:txBody>
      </p:sp>
    </p:spTree>
    <p:extLst>
      <p:ext uri="{BB962C8B-B14F-4D97-AF65-F5344CB8AC3E}">
        <p14:creationId xmlns:p14="http://schemas.microsoft.com/office/powerpoint/2010/main" val="31204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B2D2F3-0410-4C99-8CBA-78AC5EE4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5" y="103804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Dnešnému trhu Microsoft Word jednoznačne dominuje a formát súborov s príponou .doc sa stal de facto štandardom, ktorý musí podporovať aj konkurenčné programy, ak chcú uspieť. V tom im ale do značnej miery bráni uzavretosť tohto formátu (jeho špecifikácie sú známe len Microsoftu); napriek tomu že podpora v konkurenčných programoch existuje, nie je celkom spoľahlivá.</a:t>
            </a:r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4880ED16-286E-44C5-A940-9C6EA47C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3" y="3843130"/>
            <a:ext cx="4915960" cy="27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9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FC51E4-94B4-4772-B104-7A5484D9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6" y="251792"/>
            <a:ext cx="8596668" cy="86139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Informácie o Microsoft PowerPoint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77FA53-C659-4C3F-B661-8B57A8F9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83" y="14886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 je program na tvorenie prezentácií od spoločnosti Microsoft. Je súčasťou balíka Microsoft Office, a beží pod operačnými systémami Microsoft Windows a Mac OS.</a:t>
            </a:r>
          </a:p>
          <a:p>
            <a:pPr algn="just"/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 používa široká skupina ľudí od podnikateľov, pedagógov, študentov až po inštruktorov a patrí medzi najrozšírenejšie prezentačné programy.</a:t>
            </a:r>
          </a:p>
        </p:txBody>
      </p:sp>
    </p:spTree>
    <p:extLst>
      <p:ext uri="{BB962C8B-B14F-4D97-AF65-F5344CB8AC3E}">
        <p14:creationId xmlns:p14="http://schemas.microsoft.com/office/powerpoint/2010/main" val="234258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5D3266-227E-46C1-9C1C-BFA70C4F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90" y="169676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Prvá verzia PowerPointu 1.0 bola vydaná v apríli 1987. Bola určená pre počítače Macintosh. V auguste 1987 program predali Microsoftu za 14 miliónov USD a skupina okolo Guskinsa sa stala Graphics Business oddelením Microsoftu a ďalej pracovala na vývoji PowerPointu.</a:t>
            </a:r>
          </a:p>
        </p:txBody>
      </p:sp>
    </p:spTree>
    <p:extLst>
      <p:ext uri="{BB962C8B-B14F-4D97-AF65-F5344CB8AC3E}">
        <p14:creationId xmlns:p14="http://schemas.microsoft.com/office/powerpoint/2010/main" val="6900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57A6A0-1BC2-4AFF-B125-D34EDD4F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58" y="85556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Automaticky je tu už nastavená širokouhlá snímka 16:9. Boli pridané aj nové návrhy a ich variácie. Pribudli komentáre, zdieľanie súborov Office s cloudovými službami, kde je možné naraz pracovať s ostatnými ľuďmi na jednej prezentácii, kde zmeny vidíte hneď, ako sú vykonané.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86B44AE-4FAC-4A29-BBB2-B4EB6A31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29" y="3017006"/>
            <a:ext cx="7931948" cy="31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F35059-34FB-4774-998C-5BA9E191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Vlastný názor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CBE7C7-AF7E-4723-AD48-308294ED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 radšej pracujem v PowerPointe ako vo Worde. 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Prečo lebo viem si daný text rozdeliť na snímky.   </a:t>
            </a:r>
          </a:p>
        </p:txBody>
      </p:sp>
    </p:spTree>
    <p:extLst>
      <p:ext uri="{BB962C8B-B14F-4D97-AF65-F5344CB8AC3E}">
        <p14:creationId xmlns:p14="http://schemas.microsoft.com/office/powerpoint/2010/main" val="123046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6F91FA-3E0D-4748-BC27-273B2FFF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5820"/>
            <a:ext cx="8596668" cy="821635"/>
          </a:xfrm>
        </p:spPr>
        <p:txBody>
          <a:bodyPr>
            <a:normAutofit fontScale="90000"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klady a zápory programov PowerPoint a Word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580F47-664B-4214-AB8D-D114B585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 Worde neviem očíslovať strany a napriek tomu v PowerPointe nemusím označovať snímky lebo každá snímka ma svoje číslo napríklad ako táto snímka ma číslo 9.</a:t>
            </a:r>
          </a:p>
        </p:txBody>
      </p:sp>
    </p:spTree>
    <p:extLst>
      <p:ext uri="{BB962C8B-B14F-4D97-AF65-F5344CB8AC3E}">
        <p14:creationId xmlns:p14="http://schemas.microsoft.com/office/powerpoint/2010/main" val="206245204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ialová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514</Words>
  <Application>Microsoft Office PowerPoint</Application>
  <PresentationFormat>Širokouhlá</PresentationFormat>
  <Paragraphs>24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Fazeta</vt:lpstr>
      <vt:lpstr>WORD a PowerPoint</vt:lpstr>
      <vt:lpstr>informácie o Microsoft Word  </vt:lpstr>
      <vt:lpstr>Prezentácia programu PowerPoint</vt:lpstr>
      <vt:lpstr>Prezentácia programu PowerPoint</vt:lpstr>
      <vt:lpstr>Informácie o Microsoft PowerPoint </vt:lpstr>
      <vt:lpstr>Prezentácia programu PowerPoint</vt:lpstr>
      <vt:lpstr>Prezentácia programu PowerPoint</vt:lpstr>
      <vt:lpstr>Vlastný názor</vt:lpstr>
      <vt:lpstr>klady a zápory programov PowerPoint a Word </vt:lpstr>
      <vt:lpstr>Prezentácia programu PowerPoint</vt:lpstr>
      <vt:lpstr>Prezentácia programu PowerPoint</vt:lpstr>
      <vt:lpstr>Prezentácia programu PowerPoint</vt:lpstr>
      <vt:lpstr>Ďakujem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a powerPoint</dc:title>
  <dc:creator>Eva Mackova</dc:creator>
  <cp:lastModifiedBy>Eva Mackova</cp:lastModifiedBy>
  <cp:revision>17</cp:revision>
  <dcterms:created xsi:type="dcterms:W3CDTF">2021-01-22T15:26:49Z</dcterms:created>
  <dcterms:modified xsi:type="dcterms:W3CDTF">2021-01-26T13:00:02Z</dcterms:modified>
</cp:coreProperties>
</file>