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57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65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9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691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84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354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905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094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9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64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2C6C96-DE30-43B8-BFF4-65DDFC66CFF5}" type="datetimeFigureOut">
              <a:rPr lang="sk-SK" smtClean="0"/>
              <a:t>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3B84BB-B705-49D6-B769-3543F31EC94E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31C0E-17CF-412F-B1C7-5DFFAC67F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rgbClr val="C5830B"/>
                </a:solidFill>
              </a:rPr>
              <a:t>Celé čísla – slovné úlohy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9E0CD5B-1A5B-439F-B293-CCB439E3E9FE}"/>
              </a:ext>
            </a:extLst>
          </p:cNvPr>
          <p:cNvSpPr txBox="1"/>
          <p:nvPr/>
        </p:nvSpPr>
        <p:spPr>
          <a:xfrm>
            <a:off x="8983980" y="6423177"/>
            <a:ext cx="304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RNDr. Anna Slovenkaiová</a:t>
            </a:r>
          </a:p>
        </p:txBody>
      </p:sp>
    </p:spTree>
    <p:extLst>
      <p:ext uri="{BB962C8B-B14F-4D97-AF65-F5344CB8AC3E}">
        <p14:creationId xmlns:p14="http://schemas.microsoft.com/office/powerpoint/2010/main" val="38626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E12A1F2-E1C9-45B2-87B6-797FDCA54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7265"/>
          <a:stretch/>
        </p:blipFill>
        <p:spPr>
          <a:xfrm>
            <a:off x="394061" y="2002586"/>
            <a:ext cx="11403878" cy="2649424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478143EF-9C34-400D-A3CA-3ACA993381A2}"/>
              </a:ext>
            </a:extLst>
          </p:cNvPr>
          <p:cNvSpPr txBox="1"/>
          <p:nvPr/>
        </p:nvSpPr>
        <p:spPr>
          <a:xfrm>
            <a:off x="1051560" y="898505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5400" b="1" dirty="0"/>
              <a:t>Úloha 1</a:t>
            </a:r>
          </a:p>
        </p:txBody>
      </p:sp>
    </p:spTree>
    <p:extLst>
      <p:ext uri="{BB962C8B-B14F-4D97-AF65-F5344CB8AC3E}">
        <p14:creationId xmlns:p14="http://schemas.microsoft.com/office/powerpoint/2010/main" val="116651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1DA03DD5-7BF2-41A4-91A3-1D092BAAA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BFCFF"/>
              </a:clrFrom>
              <a:clrTo>
                <a:srgbClr val="FBFC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5446"/>
          <a:stretch/>
        </p:blipFill>
        <p:spPr>
          <a:xfrm>
            <a:off x="482023" y="2018708"/>
            <a:ext cx="10935854" cy="3423010"/>
          </a:xfrm>
          <a:prstGeom prst="rect">
            <a:avLst/>
          </a:prstGeom>
        </p:spPr>
      </p:pic>
      <p:sp>
        <p:nvSpPr>
          <p:cNvPr id="2" name="Obdĺžnik 1">
            <a:extLst>
              <a:ext uri="{FF2B5EF4-FFF2-40B4-BE49-F238E27FC236}">
                <a16:creationId xmlns:a16="http://schemas.microsoft.com/office/drawing/2014/main" id="{A2043B5E-EBB2-4AF6-98DE-2835800270AD}"/>
              </a:ext>
            </a:extLst>
          </p:cNvPr>
          <p:cNvSpPr/>
          <p:nvPr/>
        </p:nvSpPr>
        <p:spPr>
          <a:xfrm>
            <a:off x="963521" y="866894"/>
            <a:ext cx="20361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400" b="1" dirty="0"/>
              <a:t>Úloha 2</a:t>
            </a:r>
          </a:p>
        </p:txBody>
      </p:sp>
    </p:spTree>
    <p:extLst>
      <p:ext uri="{BB962C8B-B14F-4D97-AF65-F5344CB8AC3E}">
        <p14:creationId xmlns:p14="http://schemas.microsoft.com/office/powerpoint/2010/main" val="36634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68EA25D7-D6F1-43D4-B27C-1BA017C16249}"/>
              </a:ext>
            </a:extLst>
          </p:cNvPr>
          <p:cNvSpPr/>
          <p:nvPr/>
        </p:nvSpPr>
        <p:spPr>
          <a:xfrm>
            <a:off x="872081" y="1038344"/>
            <a:ext cx="20361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400" b="1" dirty="0"/>
              <a:t>Úloha 3</a:t>
            </a:r>
            <a:endParaRPr lang="sk-SK" b="1" dirty="0"/>
          </a:p>
        </p:txBody>
      </p:sp>
      <p:pic>
        <p:nvPicPr>
          <p:cNvPr id="5" name="Zástupný objekt pre obsah 3">
            <a:extLst>
              <a:ext uri="{FF2B5EF4-FFF2-40B4-BE49-F238E27FC236}">
                <a16:creationId xmlns:a16="http://schemas.microsoft.com/office/drawing/2014/main" id="{40BE3DE3-0A77-4354-9B52-4847CAEDF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50" y="2288478"/>
            <a:ext cx="12020550" cy="25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1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11253DF9-5D61-4D0F-9D96-7B2C7847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803977"/>
            <a:ext cx="11434619" cy="1625023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132089B6-2B90-48DA-9E2F-0416BF825903}"/>
              </a:ext>
            </a:extLst>
          </p:cNvPr>
          <p:cNvSpPr/>
          <p:nvPr/>
        </p:nvSpPr>
        <p:spPr>
          <a:xfrm>
            <a:off x="894941" y="1106924"/>
            <a:ext cx="20361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400" b="1" dirty="0"/>
              <a:t>Úloha 4</a:t>
            </a:r>
          </a:p>
        </p:txBody>
      </p:sp>
    </p:spTree>
    <p:extLst>
      <p:ext uri="{BB962C8B-B14F-4D97-AF65-F5344CB8AC3E}">
        <p14:creationId xmlns:p14="http://schemas.microsoft.com/office/powerpoint/2010/main" val="236315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132089B6-2B90-48DA-9E2F-0416BF825903}"/>
              </a:ext>
            </a:extLst>
          </p:cNvPr>
          <p:cNvSpPr/>
          <p:nvPr/>
        </p:nvSpPr>
        <p:spPr>
          <a:xfrm>
            <a:off x="894941" y="1106924"/>
            <a:ext cx="20361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400" b="1" dirty="0"/>
              <a:t>Úloha 5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60F281D-4A06-4BC3-B8F8-3B7F6D88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090" y="1994042"/>
            <a:ext cx="11711709" cy="14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19</Words>
  <Application>Microsoft Office PowerPoint</Application>
  <PresentationFormat>Širokouhlá</PresentationFormat>
  <Paragraphs>7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Integrál</vt:lpstr>
      <vt:lpstr>Celé čísla – slovné úlohy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Celé čísla – slovné úlohy</dc:title>
  <dc:creator>Slovenkaiová</dc:creator>
  <cp:lastModifiedBy>Slovenkaiová</cp:lastModifiedBy>
  <cp:revision>5</cp:revision>
  <dcterms:created xsi:type="dcterms:W3CDTF">2021-11-01T17:07:01Z</dcterms:created>
  <dcterms:modified xsi:type="dcterms:W3CDTF">2021-11-02T08:29:05Z</dcterms:modified>
</cp:coreProperties>
</file>