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2" r:id="rId6"/>
    <p:sldId id="265" r:id="rId7"/>
    <p:sldId id="273" r:id="rId8"/>
    <p:sldId id="275" r:id="rId9"/>
    <p:sldId id="264" r:id="rId10"/>
    <p:sldId id="277" r:id="rId11"/>
    <p:sldId id="276" r:id="rId12"/>
  </p:sldIdLst>
  <p:sldSz cx="12188825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2.8.2016</a:t>
            </a:r>
            <a:endParaRPr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Kliknite sem a upravte štýl predlohy textu</a:t>
            </a:r>
          </a:p>
          <a:p>
            <a:pPr lvl="1" rtl="0"/>
            <a:r>
              <a:t>Druhá úroveň</a:t>
            </a:r>
          </a:p>
          <a:p>
            <a:pPr lvl="2" rtl="0"/>
            <a:r>
              <a:t>Tretia úroveň</a:t>
            </a:r>
          </a:p>
          <a:p>
            <a:pPr lvl="3" rtl="0"/>
            <a:r>
              <a:t>Štvrtá úroveň</a:t>
            </a:r>
          </a:p>
          <a:p>
            <a:pPr lvl="4" rtl="0"/>
            <a:r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/>
              <a:t>Upravte štýl predlohy podnadpisov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2.8.2016</a:t>
            </a:r>
            <a:endParaRPr lang="en-US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2.8.2016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2.8.2016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2.8.2016</a:t>
            </a:r>
            <a:endParaRPr lang="en-US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Upravte štýl predlohy textu.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2.8.2016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2.8.2016</a:t>
            </a:r>
            <a:endParaRPr lang="en-US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sk-SK"/>
              <a:t>Upravte štýl predlohy textu.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sk-SK"/>
              <a:t>Upravte štýl predlohy textu.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2.8.2016</a:t>
            </a:r>
            <a:endParaRPr lang="en-US" dirty="0"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2.8.2016</a:t>
            </a:r>
            <a:endParaRPr lang="en-US" dirty="0"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2.8.2016</a:t>
            </a:r>
            <a:endParaRPr lang="en-US" dirty="0"/>
          </a:p>
        </p:txBody>
      </p:sp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sk-SK"/>
              <a:t>Upravte štýly predlohy textu</a:t>
            </a:r>
            <a:endParaRPr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sk-SK"/>
              <a:t>Upravte štýl predlohy textu.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sk-SK"/>
              <a:t>Upravte štýl predlohy textu.</a:t>
            </a:r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2.8.2016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sk-SK"/>
              <a:t>Upravte štýly predlohy textu</a:t>
            </a:r>
            <a:endParaRPr/>
          </a:p>
        </p:txBody>
      </p:sp>
      <p:sp>
        <p:nvSpPr>
          <p:cNvPr id="3" name="Zástupný obrázok 2" descr="Prázdny zástupný objekt na pridanie obrázka. Kliknite na zástupný objekt a vyberte požadovaný obrázok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sk-SK"/>
              <a:t>Ak chcete pridať obrázok, kliknite na ikonu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sk-SK"/>
              <a:t>Upravte štýl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"/>
              <a:t>Upraviť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n-US"/>
              <a:t>2.8.2016</a:t>
            </a:r>
            <a:endParaRPr lang="en-US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" b="1" dirty="0"/>
              <a:t>Premena plynu na kvapalinu</a:t>
            </a:r>
          </a:p>
        </p:txBody>
      </p:sp>
      <p:sp>
        <p:nvSpPr>
          <p:cNvPr id="3" name="Podtitu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3600" b="1" dirty="0"/>
              <a:t>Kondenzácia</a:t>
            </a:r>
            <a:endParaRPr lang="sk" sz="3600" b="1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" dirty="0"/>
              <a:t>Čo pozoruješ na obrázkoch?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1628800"/>
            <a:ext cx="4499992" cy="3374994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664804"/>
            <a:ext cx="4464496" cy="334837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64" y="3933056"/>
            <a:ext cx="3880898" cy="28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" b="1" dirty="0"/>
              <a:t>Kondenzácia- skvapalňovanie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1" r="28400" b="1999"/>
          <a:stretch/>
        </p:blipFill>
        <p:spPr>
          <a:xfrm>
            <a:off x="3504261" y="1490769"/>
            <a:ext cx="3816424" cy="445252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200005" y="3103351"/>
            <a:ext cx="2952328" cy="757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sk-SK" sz="2400" dirty="0">
                <a:solidFill>
                  <a:srgbClr val="FF0000"/>
                </a:solidFill>
              </a:rPr>
              <a:t>Molekuly vody sa vyparujú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6598468" y="3106002"/>
            <a:ext cx="3456384" cy="75713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sk-SK" sz="2400" dirty="0">
                <a:solidFill>
                  <a:srgbClr val="0070C0"/>
                </a:solidFill>
              </a:rPr>
              <a:t>Molekuly vody sa vracajú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152333" y="1673132"/>
            <a:ext cx="2520280" cy="42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sk-SK" sz="2400" dirty="0"/>
              <a:t>Ochladenie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701924" y="6092428"/>
            <a:ext cx="7920880" cy="618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sk" sz="2000" dirty="0">
                <a:solidFill>
                  <a:schemeClr val="tx1"/>
                </a:solidFill>
              </a:rPr>
              <a:t>Je opačný dej ako vyparovanie- premena plynu na kvapalinu</a:t>
            </a:r>
          </a:p>
          <a:p>
            <a:pPr>
              <a:lnSpc>
                <a:spcPct val="90000"/>
              </a:lnSpc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5700" y="164316"/>
            <a:ext cx="9601200" cy="1143000"/>
          </a:xfrm>
        </p:spPr>
        <p:txBody>
          <a:bodyPr rtlCol="0"/>
          <a:lstStyle/>
          <a:p>
            <a:pPr rtl="0"/>
            <a:r>
              <a:rPr lang="sk" b="1" dirty="0"/>
              <a:t>Rovnovážny stav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0" t="-1" r="23659" b="-1"/>
          <a:stretch/>
        </p:blipFill>
        <p:spPr>
          <a:xfrm>
            <a:off x="8430777" y="2097740"/>
            <a:ext cx="3816424" cy="4271527"/>
          </a:xfrm>
        </p:spPr>
      </p:pic>
      <p:sp>
        <p:nvSpPr>
          <p:cNvPr id="7" name="BlokTextu 6"/>
          <p:cNvSpPr txBox="1"/>
          <p:nvPr/>
        </p:nvSpPr>
        <p:spPr>
          <a:xfrm>
            <a:off x="9300422" y="5368179"/>
            <a:ext cx="1800200" cy="341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sk-SK" dirty="0"/>
              <a:t>voda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9267682" y="2514186"/>
            <a:ext cx="1800200" cy="341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sk-SK" dirty="0"/>
              <a:t>vzduch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9190756" y="4107442"/>
            <a:ext cx="1800200" cy="341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sk-SK" dirty="0"/>
              <a:t>vodná para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801823" y="2030342"/>
            <a:ext cx="7628953" cy="358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800" dirty="0"/>
              <a:t>V uzavretej fľaši sa nachádza voda, vzduch a vodná para.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800" dirty="0"/>
              <a:t>Po vyrovnaní teploty vody a pokrievky sa sústava nachádza v </a:t>
            </a:r>
            <a:r>
              <a:rPr lang="sk-SK" sz="2800" b="1" dirty="0">
                <a:solidFill>
                  <a:srgbClr val="7030A0"/>
                </a:solidFill>
              </a:rPr>
              <a:t>rovnovážnom stave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800" dirty="0"/>
              <a:t>Za určitý čas prejde práve toľko molekúl z povrchu vody do vzduchu, koľko sa ich vráti zo vzduchu do vody.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800" b="1" dirty="0">
                <a:solidFill>
                  <a:srgbClr val="7030A0"/>
                </a:solidFill>
              </a:rPr>
              <a:t>V tomto rovnovážnom stave je vzduch v uzavretej nádobe parami nasýtený.</a:t>
            </a:r>
          </a:p>
        </p:txBody>
      </p:sp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" b="1" dirty="0"/>
              <a:t>Rosný bod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Teplota, pri ktorej sa začnú tvoriť z vodnej pary kvapky vody</a:t>
            </a:r>
          </a:p>
          <a:p>
            <a:r>
              <a:rPr lang="sk-SK" dirty="0"/>
              <a:t>Závisí od:</a:t>
            </a:r>
          </a:p>
          <a:p>
            <a:pPr marL="452438" indent="-457200">
              <a:buFont typeface="+mj-lt"/>
              <a:buAutoNum type="arabicPeriod"/>
            </a:pPr>
            <a:r>
              <a:rPr lang="sk-SK" dirty="0"/>
              <a:t>Teploty vzduchu</a:t>
            </a:r>
          </a:p>
          <a:p>
            <a:pPr marL="452438" indent="-457200">
              <a:buFont typeface="+mj-lt"/>
              <a:buAutoNum type="arabicPeriod"/>
            </a:pPr>
            <a:r>
              <a:rPr lang="sk-SK" dirty="0"/>
              <a:t>Množstva vodných pár v ovzduší</a:t>
            </a: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2899800"/>
            <a:ext cx="4940906" cy="3272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36" y="3798168"/>
            <a:ext cx="4752626" cy="30689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" b="1" dirty="0"/>
              <a:t>Hmla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816496"/>
          </a:xfrm>
        </p:spPr>
        <p:txBody>
          <a:bodyPr/>
          <a:lstStyle/>
          <a:p>
            <a:r>
              <a:rPr lang="sk-SK" dirty="0"/>
              <a:t>Vzniká vtedy, keď má vzduch pri povrchu zeme veľkú relatívnu vlhkosť vzduchu a prudko sa ochladí.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82" y="2852936"/>
            <a:ext cx="6717262" cy="32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2B469E-9BB6-4232-8C83-1098B51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Destilácia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7E73C6-9B3D-46E9-9C2F-6BF7CB7F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Destilácia je fyzikálna metóda na oddeľovanie látok z kvapalných zmesí na základe ich charakteristických teplôt varu </a:t>
            </a:r>
          </a:p>
        </p:txBody>
      </p:sp>
      <p:pic>
        <p:nvPicPr>
          <p:cNvPr id="1026" name="Picture 2" descr="Rafineria">
            <a:extLst>
              <a:ext uri="{FF2B5EF4-FFF2-40B4-BE49-F238E27FC236}">
                <a16:creationId xmlns:a16="http://schemas.microsoft.com/office/drawing/2014/main" id="{7D1E7521-45FB-4A60-9BEF-9DEC4F2D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588" y="2348880"/>
            <a:ext cx="3624336" cy="42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" dirty="0"/>
              <a:t>Zamyslime sa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Môže byť hmla pre človeka nebezpečná?</a:t>
            </a:r>
          </a:p>
          <a:p>
            <a:r>
              <a:rPr lang="sk-SK" dirty="0"/>
              <a:t>Vieš toto učivo využiť aj v iných predmetoch?</a:t>
            </a:r>
          </a:p>
          <a:p>
            <a:r>
              <a:rPr lang="sk-SK" dirty="0"/>
              <a:t>Čo je pre Teba najťažšie z tohto učiva?</a:t>
            </a:r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kojný 16: 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85_TF02801109" id="{E5AAEB5E-85FD-460F-9257-119A42517A49}" vid="{124E690E-A057-4730-B942-E792346B111E}"/>
    </a:ext>
  </a:extLst>
</a:theme>
</file>

<file path=ppt/theme/theme2.xml><?xml version="1.0" encoding="utf-8"?>
<a:theme xmlns:a="http://schemas.openxmlformats.org/drawingml/2006/main" name="Motív balíka Offic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Prezentácia s motívom pokojnej prírody (širokouhlý formát)(2)</Template>
  <TotalTime>3049</TotalTime>
  <Words>182</Words>
  <Application>Microsoft Office PowerPoint</Application>
  <PresentationFormat>Vlastná</PresentationFormat>
  <Paragraphs>29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Euphemia</vt:lpstr>
      <vt:lpstr>Pokojný 16: 9</vt:lpstr>
      <vt:lpstr>Premena plynu na kvapalinu</vt:lpstr>
      <vt:lpstr>Čo pozoruješ na obrázkoch?</vt:lpstr>
      <vt:lpstr>Kondenzácia- skvapalňovanie</vt:lpstr>
      <vt:lpstr>Rovnovážny stav</vt:lpstr>
      <vt:lpstr>Rosný bod</vt:lpstr>
      <vt:lpstr>Hmla</vt:lpstr>
      <vt:lpstr>Destilácia</vt:lpstr>
      <vt:lpstr>Zamyslime 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Premena plynu na kvapalinu</dc:title>
  <dc:creator>Alexandra Jombíková</dc:creator>
  <cp:lastModifiedBy>Eva Mackova</cp:lastModifiedBy>
  <cp:revision>12</cp:revision>
  <dcterms:created xsi:type="dcterms:W3CDTF">2020-11-18T08:16:39Z</dcterms:created>
  <dcterms:modified xsi:type="dcterms:W3CDTF">2021-11-01T17:54:18Z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