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7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789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59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4090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62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18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7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2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1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4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5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1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8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4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7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6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99104" y="3037149"/>
            <a:ext cx="7766936" cy="1646302"/>
          </a:xfrm>
        </p:spPr>
        <p:txBody>
          <a:bodyPr/>
          <a:lstStyle/>
          <a:p>
            <a:r>
              <a:rPr lang="sk-SK" dirty="0"/>
              <a:t>Počítačová sieť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354726" y="5626415"/>
            <a:ext cx="7766936" cy="1096899"/>
          </a:xfrm>
        </p:spPr>
        <p:txBody>
          <a:bodyPr>
            <a:normAutofit fontScale="92500" lnSpcReduction="10000"/>
          </a:bodyPr>
          <a:lstStyle/>
          <a:p>
            <a:endParaRPr lang="sk-SK" dirty="0"/>
          </a:p>
          <a:p>
            <a:endParaRPr lang="sk-SK" dirty="0"/>
          </a:p>
          <a:p>
            <a:r>
              <a:rPr lang="sk-SK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Anna Medvecová 3.K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275" y="152808"/>
            <a:ext cx="3370498" cy="363239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54" y="3860300"/>
            <a:ext cx="3549968" cy="265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6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8860" y="229772"/>
            <a:ext cx="8596668" cy="614289"/>
          </a:xfrm>
        </p:spPr>
        <p:txBody>
          <a:bodyPr>
            <a:normAutofit fontScale="90000"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Druhy počítačov v počítačovej sieti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787791" y="998805"/>
            <a:ext cx="8778240" cy="5641145"/>
          </a:xfrm>
        </p:spPr>
        <p:txBody>
          <a:bodyPr/>
          <a:lstStyle/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pracovné stanice, </a:t>
            </a:r>
          </a:p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servery.</a:t>
            </a:r>
          </a:p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Pracovná stanica slúži na spracovanie údajov užívateľom. Server zabezpečuje chod a funkcie siete, poskytuje ostatným užívateľom svoje prostriedky.</a:t>
            </a:r>
          </a:p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Služby poskytované sieťou</a:t>
            </a:r>
          </a:p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prenos súborov,</a:t>
            </a:r>
          </a:p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prenos správ, konverzácia medzi užívateľmi (chat),</a:t>
            </a:r>
          </a:p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zdieľanie súborov,</a:t>
            </a:r>
          </a:p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tlač na zdieľaných tlačiarňach,</a:t>
            </a:r>
          </a:p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ochrana údajov, </a:t>
            </a:r>
          </a:p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spojenie s inými sieťami, </a:t>
            </a:r>
          </a:p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práca na vzdialenej stanici, </a:t>
            </a:r>
          </a:p>
          <a:p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účtovanie služieb siete.</a:t>
            </a:r>
            <a:endParaRPr lang="sk-S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 sa delia počítačové siete podľa rozlohy?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Lan, Gan, Mam</a:t>
            </a:r>
          </a:p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Lan, Wan, Pan, Man,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Pan, Man,San, Wan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D)Lan, Man,Gan, Ran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091" y="2329228"/>
            <a:ext cx="34004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8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Aká topológia siete je znázornená na obrázku?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Žiadna z uvedených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Zbernicová 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Kruhová </a:t>
            </a:r>
          </a:p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Hviezdicová </a:t>
            </a:r>
          </a:p>
        </p:txBody>
      </p:sp>
    </p:spTree>
    <p:extLst>
      <p:ext uri="{BB962C8B-B14F-4D97-AF65-F5344CB8AC3E}">
        <p14:creationId xmlns:p14="http://schemas.microsoft.com/office/powerpoint/2010/main" val="207919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Čo znamená skratka internet?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networks - vzájomne pôsobiace siete</a:t>
            </a:r>
          </a:p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Interconnected networks - prepojené siete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Intercity connection nets - medzimestské spojené siete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International networks - medzinárodné siete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517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 sa volala prvá počítačová sieť?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ARNATEL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APTEL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EUNET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ARPANET</a:t>
            </a:r>
          </a:p>
        </p:txBody>
      </p:sp>
    </p:spTree>
    <p:extLst>
      <p:ext uri="{BB962C8B-B14F-4D97-AF65-F5344CB8AC3E}">
        <p14:creationId xmlns:p14="http://schemas.microsoft.com/office/powerpoint/2010/main" val="20349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417" y="196946"/>
            <a:ext cx="8618807" cy="64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2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Obsah: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Počitačová sieť</a:t>
            </a:r>
          </a:p>
          <a:p>
            <a:r>
              <a:rPr lang="sk-SK" dirty="0"/>
              <a:t>Dôvody zavádzania počítačových sietí</a:t>
            </a:r>
          </a:p>
          <a:p>
            <a:r>
              <a:rPr lang="sk-SK" dirty="0"/>
              <a:t>Rozdelenie sietí podľa rozlohy</a:t>
            </a:r>
          </a:p>
          <a:p>
            <a:r>
              <a:rPr lang="sk-SK" dirty="0"/>
              <a:t>Druhy počítačov v počítačovej sieti</a:t>
            </a:r>
          </a:p>
          <a:p>
            <a:r>
              <a:rPr lang="sk-SK" dirty="0"/>
              <a:t>Rozdelenie sietí podľa druhu uloženia údajov (architektúra siete)</a:t>
            </a:r>
          </a:p>
          <a:p>
            <a:r>
              <a:rPr lang="sk-SK" dirty="0"/>
              <a:t>Služby poskytované sieťou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0539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Počítačová sieť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sk-SK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 systém vzájomne prepojených počítačov za účelom prenosu informácií medzi nimi. Presnejšie: Počítačová sieť je súhrnné označenie technických a softwarových prostriedkov, pomocou ktorých je realizované prepojenie a výmena dát medzi počítačmi. </a:t>
            </a:r>
          </a:p>
        </p:txBody>
      </p:sp>
    </p:spTree>
    <p:extLst>
      <p:ext uri="{BB962C8B-B14F-4D97-AF65-F5344CB8AC3E}">
        <p14:creationId xmlns:p14="http://schemas.microsoft.com/office/powerpoint/2010/main" val="299505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Dôvody zavádzania počítačových sietí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zdieľanie údajov,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zdieľanie prostriedkov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zvýšenie spoľahlivosti systému.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Rozdelenie sietí podľa druhu uloženia údajov (architektúra siete)</a:t>
            </a:r>
          </a:p>
          <a:p>
            <a:pPr algn="just"/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7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3097" y="212723"/>
            <a:ext cx="8596668" cy="1050388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Rozdelenie sietí podľa rozlohy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46146" y="2568552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 (local area network) Lokálna počítačová sieť. V tejto sieti sa nepoužívajú prostriedky diaľkového prenosu (modemy). Spájajú uzly (počítače) v rámci malého územia, resp. v rámci jednej budovy rádovo do vzdialenosti sto metrov. Slúžia hlavne pre zdieľanie dát a zdrojov (zariadení) v rámci jednej firmy, budovy, lokality ... 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(Metropolitan area network) Mestská počítačová sieť. Sieť tohto typu prepája lokálne siete v mestskej zástavbe – obvykle je obmedzená na jedno mesto. Spája do vzdialenosti rádovo desiatky km. 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408" y="212723"/>
            <a:ext cx="3183550" cy="235582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30" y="737917"/>
            <a:ext cx="1970485" cy="182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7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91401" y="1766694"/>
            <a:ext cx="8596668" cy="3880773"/>
          </a:xfrm>
        </p:spPr>
        <p:txBody>
          <a:bodyPr/>
          <a:lstStyle/>
          <a:p>
            <a:r>
              <a:rPr lang="sk-SK" dirty="0"/>
              <a:t>WAN (</a:t>
            </a:r>
            <a:r>
              <a:rPr lang="sk-SK" dirty="0" err="1"/>
              <a:t>Wide</a:t>
            </a:r>
            <a:r>
              <a:rPr lang="sk-SK" dirty="0"/>
              <a:t> area network) Rozsiahla počítačová sieť. Používajú sa prostriedky diaľkového prenosu (modemy, satelity,....) Spája rôzne LAN a MAN siete v pôsobnosti krajín, kontinentov ale i sveta. </a:t>
            </a:r>
          </a:p>
          <a:p>
            <a:r>
              <a:rPr lang="sk-SK" dirty="0"/>
              <a:t>Rozľahlé siete umožňujú komunikáciu na veľké vzdialenosti. obvykle bývajú verejné, ale existujú aj súkromné WAN siete.</a:t>
            </a:r>
          </a:p>
          <a:p>
            <a:r>
              <a:rPr lang="sk-SK" dirty="0"/>
              <a:t>PAN (</a:t>
            </a:r>
            <a:r>
              <a:rPr lang="sk-SK" dirty="0" err="1"/>
              <a:t>Personal</a:t>
            </a:r>
            <a:r>
              <a:rPr lang="sk-SK" dirty="0"/>
              <a:t> area </a:t>
            </a:r>
            <a:r>
              <a:rPr lang="sk-SK" dirty="0" err="1"/>
              <a:t>networking</a:t>
            </a:r>
            <a:r>
              <a:rPr lang="sk-SK" dirty="0"/>
              <a:t>) Osobná počítačová sieť. Spája zariadenie jedného užívateľa (mobil, tlačiareň, PC,...).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841" y="3872012"/>
            <a:ext cx="3324445" cy="261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5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5304" y="328247"/>
            <a:ext cx="8596668" cy="726831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Rozdelenie sietí podľa topológie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3" y="1702191"/>
            <a:ext cx="8691749" cy="4339171"/>
          </a:xfrm>
        </p:spPr>
        <p:txBody>
          <a:bodyPr/>
          <a:lstStyle/>
          <a:p>
            <a:r>
              <a:rPr lang="sk-SK" dirty="0"/>
              <a:t>Topológia charakterizuje fyzické rozmiestnenie počítačov v sieti. Je určená výlučne len použitým sieťovým hardvérom. </a:t>
            </a:r>
          </a:p>
          <a:p>
            <a:r>
              <a:rPr lang="sk-SK" dirty="0"/>
              <a:t>Typy topológií: </a:t>
            </a:r>
          </a:p>
          <a:p>
            <a:r>
              <a:rPr lang="sk-SK" dirty="0"/>
              <a:t> Zbernicová Historicky najstarší druh fyzickej topológie. Dnes sa už veľmi nepoužíva.</a:t>
            </a:r>
          </a:p>
          <a:p>
            <a:r>
              <a:rPr lang="sk-SK" dirty="0"/>
              <a:t>Výhody: ľahké rozšírenie existujúcej siete, potreba malého množstva káblov. Nevýhody: ťažké odstraňovanie porúch, pokiaľ nastane nejaký problém s káblom, celá sieť prestane fungovať, výkon rapídne klesá pri veľkom počte staníc alebo pri vysokej prevádzke. </a:t>
            </a:r>
          </a:p>
        </p:txBody>
      </p:sp>
    </p:spTree>
    <p:extLst>
      <p:ext uri="{BB962C8B-B14F-4D97-AF65-F5344CB8AC3E}">
        <p14:creationId xmlns:p14="http://schemas.microsoft.com/office/powerpoint/2010/main" val="226489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21062" y="1007038"/>
            <a:ext cx="8635479" cy="4957664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Hviezdicová Ide o zapojenie počítačov do útvaru pripomínajúceho hviezdicu. Je to najpoužívanejší spôsob.</a:t>
            </a:r>
          </a:p>
          <a:p>
            <a:r>
              <a:rPr lang="sk-SK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Výhody: pri poruche počítača alebo kábla sieť funguje pre ostatných, ľahko sa nastavuje a rozširuje, poruchy sa dajú ľahko nájsť, káble sú vyťažené len vlastným počítačom. Nevýhody: v prípade zlyhania centrálneho prvku prestane fungovať celá sieť, treba špeciálny hardvér (hub, switch), potreba veľkého množstva káblov.</a:t>
            </a:r>
          </a:p>
          <a:p>
            <a:r>
              <a:rPr lang="sk-SK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Kruhová Je to zapojenie, kde je jeden uzol pripojený k ďalším dvom uzlom tak, že vytvoria kruh. V praxi sa veľmi nepoužíva. Výhody: nevznikajú kolízie, malé náklady, pridanie ďalšieho uzlu má malý dopad na šírku pásma. Nevýhody: dáta musia prejsť cez každý počítač medzi odosielateľom a príjemcom, čo zvyšuje dobu trvania prenosu, pokiaľ sa zrúti jeden uzol, celá sieť prestane fungovať, je ťažké nájsť a </a:t>
            </a:r>
            <a:r>
              <a:rPr lang="sk-SK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odstrániť poruchu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676" y="421078"/>
            <a:ext cx="2171700" cy="210502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541" y="4341202"/>
            <a:ext cx="2162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0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95423" y="609600"/>
            <a:ext cx="10550768" cy="754966"/>
          </a:xfrm>
        </p:spPr>
        <p:txBody>
          <a:bodyPr>
            <a:normAutofit fontScale="90000"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Rozdelenie sietí podľa druhu uloženia údajov (architektúra siete)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20505" y="1786597"/>
            <a:ext cx="8890781" cy="4754880"/>
          </a:xfrm>
        </p:spPr>
        <p:txBody>
          <a:bodyPr>
            <a:normAutofit/>
          </a:bodyPr>
          <a:lstStyle/>
          <a:p>
            <a:pPr algn="just"/>
            <a:r>
              <a:rPr lang="sk-SK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Sieť typu peer – to – peer (P2P) V takejto sieti sú si všetky počítače rovné. To znamenám že si medzi sebou poskytujú svoje služby. Výhody: ľahká správa siete, nie je nutné kupovať server ani žiadne sieťové operačné systémy (peer – to – peer je obsiahnutá vo Windows) Nevýhody: pri veľkom počte počítačov je ťažké udržať prehľad o dátach, dáta sú len málo chránené proti zneužitiu, konfigurácia prístupových práv je neúčinná. </a:t>
            </a:r>
          </a:p>
          <a:p>
            <a:pPr algn="just"/>
            <a:r>
              <a:rPr lang="sk-SK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Sieť typu klient - server Filozofia je jednoduchá – sústrediť všetky zdieľané dáta, služby... na jediný bod v sieti – server.</a:t>
            </a:r>
          </a:p>
          <a:p>
            <a:pPr algn="just"/>
            <a:r>
              <a:rPr lang="sk-SK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Výhody: vysoká bezpečnosť dát, prehľadnosť, jednoduchá konfigurácia Nevýhody: náklady na nákup serveru, potreba vysokokvalifikovaného pracovníka (administrátora), potreba zabezpečiť sieťový operačný systém. </a:t>
            </a:r>
          </a:p>
        </p:txBody>
      </p:sp>
    </p:spTree>
    <p:extLst>
      <p:ext uri="{BB962C8B-B14F-4D97-AF65-F5344CB8AC3E}">
        <p14:creationId xmlns:p14="http://schemas.microsoft.com/office/powerpoint/2010/main" val="366353885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Červenofialová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839</Words>
  <Application>Microsoft Office PowerPoint</Application>
  <PresentationFormat>Širokouhlá</PresentationFormat>
  <Paragraphs>70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Wingdings 3</vt:lpstr>
      <vt:lpstr>Fazeta</vt:lpstr>
      <vt:lpstr>Počítačová sieť </vt:lpstr>
      <vt:lpstr>Obsah:</vt:lpstr>
      <vt:lpstr>Počítačová sieť</vt:lpstr>
      <vt:lpstr>Dôvody zavádzania počítačových sietí </vt:lpstr>
      <vt:lpstr>Rozdelenie sietí podľa rozlohy</vt:lpstr>
      <vt:lpstr>Prezentácia programu PowerPoint</vt:lpstr>
      <vt:lpstr>Rozdelenie sietí podľa topológie </vt:lpstr>
      <vt:lpstr>Prezentácia programu PowerPoint</vt:lpstr>
      <vt:lpstr>Rozdelenie sietí podľa druhu uloženia údajov (architektúra siete)</vt:lpstr>
      <vt:lpstr>Druhy počítačov v počítačovej sieti</vt:lpstr>
      <vt:lpstr>Ako sa delia počítačové siete podľa rozlohy?</vt:lpstr>
      <vt:lpstr>Aká topológia siete je znázornená na obrázku? </vt:lpstr>
      <vt:lpstr>Čo znamená skratka internet?</vt:lpstr>
      <vt:lpstr>Ako sa volala prvá počítačová sieť?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Počítačová sieť</dc:title>
  <dc:creator>Miroslav Medvec</dc:creator>
  <cp:lastModifiedBy>Miroslav Medvec</cp:lastModifiedBy>
  <cp:revision>8</cp:revision>
  <dcterms:created xsi:type="dcterms:W3CDTF">2020-10-29T16:36:47Z</dcterms:created>
  <dcterms:modified xsi:type="dcterms:W3CDTF">2020-10-29T18:16:35Z</dcterms:modified>
</cp:coreProperties>
</file>