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258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96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87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06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00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877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8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9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2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52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17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00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29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969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9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350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7711-61FA-4308-9148-01CA1FA07CCD}" type="datetimeFigureOut">
              <a:rPr lang="sk-SK" smtClean="0"/>
              <a:t>30.12.2020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4D8558-80F8-43D1-9786-582ECE429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34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kole.detiamy.sk/clanok/oble-telesa-povrch-a-objem-gule-teoria" TargetMode="External"/><Relationship Id="rId2" Type="http://schemas.openxmlformats.org/officeDocument/2006/relationships/hyperlink" Target="https://www.hackmath.net/sk/priklad-uloha/28321?result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FD8B64-6551-4AA4-80DC-E54015E52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Povrch a objem gule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DC498F-528B-4DF6-BEC2-46381CE8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470" y="5654550"/>
            <a:ext cx="7766936" cy="1096899"/>
          </a:xfrm>
        </p:spPr>
        <p:txBody>
          <a:bodyPr>
            <a:normAutofit fontScale="85000" lnSpcReduction="20000"/>
          </a:bodyPr>
          <a:lstStyle/>
          <a:p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410365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81EC15A8-EFD2-4908-A82D-76142B3C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8" y="65360"/>
            <a:ext cx="8989683" cy="67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9D7ADB-227C-4B0E-8C32-EE368549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1" y="83822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Guľa je rotačné teleso, ktoré vzniklo rotáciou kruhu okolo priamky prechádzajúcej jeho stredom. Stred tohto kruhu voláme stred gule, polomer tohto kruhu nazývame polomer gule.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A2F2F48-6342-444F-81F9-4EBD990F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1" y="2778611"/>
            <a:ext cx="3241164" cy="324116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D076568-B862-4A2D-856F-275A7E98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82" y="3136582"/>
            <a:ext cx="5297029" cy="28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9DDFBA-F324-4F9B-AA7D-EFD059D9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E757D33-5AB2-40E8-B5EE-B4BB4A398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 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4</a:t>
                </a:r>
                <a14:m>
                  <m:oMath xmlns:m="http://schemas.openxmlformats.org/officeDocument/2006/math">
                    <m:r>
                      <a:rPr lang="sk-SK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 : 3</a:t>
                </a:r>
              </a:p>
              <a:p>
                <a:endParaRPr lang="sk-SK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Povrch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4</a:t>
                </a:r>
                <a:r>
                  <a:rPr lang="sk-SK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r²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E757D33-5AB2-40E8-B5EE-B4BB4A398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9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FB8B48-4B5A-4CCC-A113-D792FD2A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Vlastnosti gule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E37ED2-7B49-403C-8526-0C4A554B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Je to množina bodov v priestore, ktoré majú od stredu rovnakú vzdialenosť alebo menšiu ako r – polomer gule.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Spojnica dvoch bodov gule tvorí tetivu.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Os tetivy prechádza stredom gule.</a:t>
            </a:r>
          </a:p>
        </p:txBody>
      </p:sp>
    </p:spTree>
    <p:extLst>
      <p:ext uri="{BB962C8B-B14F-4D97-AF65-F5344CB8AC3E}">
        <p14:creationId xmlns:p14="http://schemas.microsoft.com/office/powerpoint/2010/main" val="2146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3CB89-582E-44D9-BF29-AC077C3F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23B932-0054-4986-B1FE-4CD2EB65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Vypočítajte povrch a objem gule s polomerom r=3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Zápis =: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3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? m²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? m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³</a:t>
            </a: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4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194FF-F93A-4CA1-9A44-C87CE774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846"/>
            <a:ext cx="8596668" cy="529883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Riešenie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B2F6888-8C0C-423E-B410-FFCCC0F2B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58129"/>
                <a:ext cx="8818358" cy="58240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4</a:t>
                </a:r>
                <a:r>
                  <a:rPr lang="sk-SK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r²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4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3,14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3²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4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3,14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113, 04 m²       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Povrch je 113, 04 m² </a:t>
                </a:r>
              </a:p>
              <a:p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𝜋 ∙ r</a:t>
                </a:r>
                <a:r>
                  <a:rPr lang="sk-SK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∙  3,14 ∙ 9³</a:t>
                </a:r>
              </a:p>
              <a:p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sk-SK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sk-SK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kumimoji="0" lang="sk-SK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∙ 3,14  ∙ 27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113, 04 m</a:t>
                </a:r>
                <a:r>
                  <a:rPr lang="sk-SK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Objem je 113, 04 m³</a:t>
                </a:r>
              </a:p>
              <a:p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B2F6888-8C0C-423E-B410-FFCCC0F2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58129"/>
                <a:ext cx="8818358" cy="5824025"/>
              </a:xfrm>
              <a:blipFill>
                <a:blip r:embed="rId2"/>
                <a:stretch>
                  <a:fillRect l="-553" t="-14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13EBE-63BE-490A-A15E-8EF762F8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09" y="328247"/>
            <a:ext cx="8596668" cy="642425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00BC414-E2AB-448C-981C-81A8072DC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859" y="1232121"/>
                <a:ext cx="9141915" cy="54781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Guľa má polomer 2m. O koľko percent má väčší povrch a objem iná guľa, ktorej polomer je väčší o 20%?</a:t>
                </a:r>
              </a:p>
              <a:p>
                <a:pPr algn="just"/>
                <a:endParaRPr lang="sk-SK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m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(1+20/100) 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(1+20/100)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num>
                      <m:den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2,4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sk-SK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3,14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2² = 50, 26 m²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∙ 𝜋 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3,14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2,4 = 72, 3456 m²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100 </a:t>
                </a:r>
                <a14:m>
                  <m:oMath xmlns:m="http://schemas.openxmlformats.org/officeDocument/2006/math">
                    <m:r>
                      <a:rPr lang="sk-SK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72, 3456 −50, 26</m:t>
                        </m:r>
                      </m:num>
                      <m:den>
                        <m:r>
                          <a:rPr lang="sk-SK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50, 26</m:t>
                        </m:r>
                      </m:den>
                    </m:f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44</a:t>
                </a:r>
              </a:p>
              <a:p>
                <a:pPr marL="0" indent="0" algn="just">
                  <a:buNone/>
                </a:pP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00BC414-E2AB-448C-981C-81A8072DC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859" y="1232121"/>
                <a:ext cx="9141915" cy="5478168"/>
              </a:xfrm>
              <a:blipFill>
                <a:blip r:embed="rId2"/>
                <a:stretch>
                  <a:fillRect l="-867" t="-1112" r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7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70944-E017-4217-AFA8-7B0C19E4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98474"/>
            <a:ext cx="8596668" cy="718164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CCFEB6E-D06C-444A-B023-A4B1DEB22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454" y="928469"/>
                <a:ext cx="8779548" cy="5112894"/>
              </a:xfrm>
            </p:spPr>
            <p:txBody>
              <a:bodyPr>
                <a:normAutofit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Plynojem na tvár  gule s priemerom 14 m. Koľko m</a:t>
                </a: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 plynu sa doň zmesti?</a:t>
                </a:r>
              </a:p>
              <a:p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 = 14 m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= D/2 = 14/2 = 7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r³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3,  14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7³ = 1436, 8 m³</a:t>
                </a:r>
              </a:p>
              <a:p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CCFEB6E-D06C-444A-B023-A4B1DEB22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454" y="928469"/>
                <a:ext cx="8779548" cy="5112894"/>
              </a:xfrm>
              <a:blipFill>
                <a:blip r:embed="rId2"/>
                <a:stretch>
                  <a:fillRect l="-556" t="-9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44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32302-9DC0-4455-8E93-0993A0B9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8F03D6-AA91-4196-9E94-21A15136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https://www.hackmath.net/sk/priklad-uloha/28321?result=1</a:t>
            </a: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https://oskole.detiamy.sk/clanok/oble-telesa-povrch-a-objem-gule-teoria</a:t>
            </a: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Niektoré veci a vzorce zo základnej školy </a:t>
            </a:r>
          </a:p>
        </p:txBody>
      </p:sp>
    </p:spTree>
    <p:extLst>
      <p:ext uri="{BB962C8B-B14F-4D97-AF65-F5344CB8AC3E}">
        <p14:creationId xmlns:p14="http://schemas.microsoft.com/office/powerpoint/2010/main" val="349354353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Červeno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1565</TotalTime>
  <Words>378</Words>
  <Application>Microsoft Office PowerPoint</Application>
  <PresentationFormat>Širokouhlá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Times New Roman</vt:lpstr>
      <vt:lpstr>Trebuchet MS</vt:lpstr>
      <vt:lpstr>Wingdings 3</vt:lpstr>
      <vt:lpstr>Fazeta</vt:lpstr>
      <vt:lpstr>Povrch a objem gule</vt:lpstr>
      <vt:lpstr>Prezentácia programu PowerPoint</vt:lpstr>
      <vt:lpstr>Vzorce</vt:lpstr>
      <vt:lpstr>Vlastnosti gule</vt:lpstr>
      <vt:lpstr>Príklad č. 1</vt:lpstr>
      <vt:lpstr>Riešenie </vt:lpstr>
      <vt:lpstr>Príklad č. 2</vt:lpstr>
      <vt:lpstr>Príklad č. 3</vt:lpstr>
      <vt:lpstr>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a objem gule</dc:title>
  <dc:creator>Stefan Medvec</dc:creator>
  <cp:lastModifiedBy>Stefan Medvec</cp:lastModifiedBy>
  <cp:revision>14</cp:revision>
  <dcterms:created xsi:type="dcterms:W3CDTF">2020-12-29T09:01:11Z</dcterms:created>
  <dcterms:modified xsi:type="dcterms:W3CDTF">2020-12-30T13:13:03Z</dcterms:modified>
</cp:coreProperties>
</file>