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361762-5CAB-447E-BCFC-FD0D2D923216}" type="datetimeFigureOut">
              <a:rPr lang="sk-SK" smtClean="0"/>
              <a:t>26.11.2020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DFA35-09AA-4744-8678-9EB3E68FB4B4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DFA35-09AA-4744-8678-9EB3E68FB4B4}" type="slidenum">
              <a:rPr lang="sk-SK" smtClean="0"/>
              <a:t>1</a:t>
            </a:fld>
            <a:endParaRPr lang="sk-SK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DFA35-09AA-4744-8678-9EB3E68FB4B4}" type="slidenum">
              <a:rPr lang="sk-SK" smtClean="0"/>
              <a:t>10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DFA35-09AA-4744-8678-9EB3E68FB4B4}" type="slidenum">
              <a:rPr lang="sk-SK" smtClean="0"/>
              <a:t>2</a:t>
            </a:fld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DFA35-09AA-4744-8678-9EB3E68FB4B4}" type="slidenum">
              <a:rPr lang="sk-SK" smtClean="0"/>
              <a:t>3</a:t>
            </a:fld>
            <a:endParaRPr 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DFA35-09AA-4744-8678-9EB3E68FB4B4}" type="slidenum">
              <a:rPr lang="sk-SK" smtClean="0"/>
              <a:t>4</a:t>
            </a:fld>
            <a:endParaRPr lang="sk-S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DFA35-09AA-4744-8678-9EB3E68FB4B4}" type="slidenum">
              <a:rPr lang="sk-SK" smtClean="0"/>
              <a:t>5</a:t>
            </a:fld>
            <a:endParaRPr lang="sk-S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DFA35-09AA-4744-8678-9EB3E68FB4B4}" type="slidenum">
              <a:rPr lang="sk-SK" smtClean="0"/>
              <a:t>6</a:t>
            </a:fld>
            <a:endParaRPr lang="sk-S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DFA35-09AA-4744-8678-9EB3E68FB4B4}" type="slidenum">
              <a:rPr lang="sk-SK" smtClean="0"/>
              <a:t>7</a:t>
            </a:fld>
            <a:endParaRPr lang="sk-S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DFA35-09AA-4744-8678-9EB3E68FB4B4}" type="slidenum">
              <a:rPr lang="sk-SK" smtClean="0"/>
              <a:t>8</a:t>
            </a:fld>
            <a:endParaRPr lang="sk-S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DFA35-09AA-4744-8678-9EB3E68FB4B4}" type="slidenum">
              <a:rPr lang="sk-SK" smtClean="0"/>
              <a:t>9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8725ECF-E334-4B46-990F-93EAA58E0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1E90339-8D8E-4CA0-9272-4B0CF0C85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10D050FC-1D48-45C3-BF72-E2C53372D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7302-20C2-4FF2-A872-6095CACBFFD6}" type="datetimeFigureOut">
              <a:rPr lang="sk-SK" smtClean="0"/>
              <a:pPr/>
              <a:t>26.11.2020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2FCA87C0-CDE5-4AAE-865D-D1C235267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5BC4C2C-735B-419B-B74B-D50489C8B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09A3-8AEB-440E-A742-3876B4769AE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34209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EAB402-6BD4-4DB1-A75F-B0C1ED8F2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EB171204-9CF1-4FE2-BB8B-CC0BC616D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10132E8-8268-44F4-B896-3BDF24A6A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7302-20C2-4FF2-A872-6095CACBFFD6}" type="datetimeFigureOut">
              <a:rPr lang="sk-SK" smtClean="0"/>
              <a:pPr/>
              <a:t>26.11.2020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FAC6B9A6-FBC6-404B-A39E-DB26D64C4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47A18298-AD1C-4FB1-A2A2-454EDE40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09A3-8AEB-440E-A742-3876B4769AE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82959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BA4E9F0A-B933-40A2-8C6D-34BB4AC3D3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7A22C960-EDC0-4B82-AA07-589C3C8A6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81BB980-3050-488C-B90D-24161F114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7302-20C2-4FF2-A872-6095CACBFFD6}" type="datetimeFigureOut">
              <a:rPr lang="sk-SK" smtClean="0"/>
              <a:pPr/>
              <a:t>26.11.2020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7F28402-FD4D-44FD-B009-6FA7DB69E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3EA24CCE-792C-4852-B910-C198AF95D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09A3-8AEB-440E-A742-3876B4769AE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63281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EE65E5-D432-4716-B21F-C6458BBF7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9F7B9B7-A83D-4177-B540-5F9D57417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A0D6C372-69B0-4D1A-AE4D-3B149AE81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7302-20C2-4FF2-A872-6095CACBFFD6}" type="datetimeFigureOut">
              <a:rPr lang="sk-SK" smtClean="0"/>
              <a:pPr/>
              <a:t>26.11.2020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D318403-8012-4F30-84D7-23900D3ED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29BCC8B-54AA-4619-B9D3-2584E5EDC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09A3-8AEB-440E-A742-3876B4769AE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18186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802660-DC2F-40B9-8729-36A7D624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5A034D8-72C8-4922-8297-2863CF5F3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42720DF-560E-4299-95A8-DC63E9D2D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7302-20C2-4FF2-A872-6095CACBFFD6}" type="datetimeFigureOut">
              <a:rPr lang="sk-SK" smtClean="0"/>
              <a:pPr/>
              <a:t>26.11.2020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ACCC432-05F1-4215-9C04-C8C9F7BA2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B383DE81-96F5-4A56-A8A2-418BC9CE8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09A3-8AEB-440E-A742-3876B4769AE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94088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5EB4364-A570-4074-82B1-A8C69B1DE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7729B83-DB89-4034-81F6-F817EDF0BD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0B069911-EFA7-4EDF-9445-3042E7351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316AD7F4-1876-4940-9F81-29CC79FE4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7302-20C2-4FF2-A872-6095CACBFFD6}" type="datetimeFigureOut">
              <a:rPr lang="sk-SK" smtClean="0"/>
              <a:pPr/>
              <a:t>26.11.2020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78F413EF-3FED-4E96-B678-7E3B7900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C912D410-072F-410F-8309-68857F672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09A3-8AEB-440E-A742-3876B4769AE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04282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08FB35-53D0-46E7-A089-55728773B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75AE5E7-901E-406C-8AD4-CB8B92430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C3799F8A-C9FA-4CAC-AB51-8894273AD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39DE98D-D0DC-4C6C-8417-5AC9EFDE7F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9D5548AA-68DC-4CCD-B76B-34CF875526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49E313A6-6016-4E95-909C-7D3263272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7302-20C2-4FF2-A872-6095CACBFFD6}" type="datetimeFigureOut">
              <a:rPr lang="sk-SK" smtClean="0"/>
              <a:pPr/>
              <a:t>26.11.2020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88F22EEF-3C06-4450-B16A-313188EC3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C0C4A8BC-E2F8-43CF-887A-A7D9EC2EC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09A3-8AEB-440E-A742-3876B4769AE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84448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5F1EB52-D543-4D74-9E16-3213DA5F6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D70F3E7A-37D9-418F-9407-70A1192C7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7302-20C2-4FF2-A872-6095CACBFFD6}" type="datetimeFigureOut">
              <a:rPr lang="sk-SK" smtClean="0"/>
              <a:pPr/>
              <a:t>26.11.2020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050C5200-0C8B-4E5C-856D-8E696BAAF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09A40255-2690-45EE-8087-D94CCA1F4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09A3-8AEB-440E-A742-3876B4769AE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77863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3AF4357B-05B6-4192-AC18-7B584239C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7302-20C2-4FF2-A872-6095CACBFFD6}" type="datetimeFigureOut">
              <a:rPr lang="sk-SK" smtClean="0"/>
              <a:pPr/>
              <a:t>26.11.2020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51F040F6-5FE2-4F0E-B4F7-F366E0CD4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9BB795FB-7579-43EB-92B8-E43E437F0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09A3-8AEB-440E-A742-3876B4769AE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87325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D2FFF0-5FAE-440A-BA59-F7B5CB23B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447199F-5783-4D95-96D8-731850E9F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24FB9D0C-5DEF-4CD6-A614-5CE765BA6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99A8F200-7F4A-4CC5-8BA9-3A0D4362A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7302-20C2-4FF2-A872-6095CACBFFD6}" type="datetimeFigureOut">
              <a:rPr lang="sk-SK" smtClean="0"/>
              <a:pPr/>
              <a:t>26.11.2020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58DA5DAD-85FD-4941-99BC-51DCBC0E5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B696A95B-D1FE-4001-90B4-9214C0394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09A3-8AEB-440E-A742-3876B4769AE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1664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B5838A-D1E0-4C82-A933-4BFCD715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1AC1ACA7-7881-42A5-A6AB-CB0C9392A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F093879-ECEA-414A-B707-EB5ACCC4F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2F3B544D-23CB-4C6F-9BA4-56D94AB60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7302-20C2-4FF2-A872-6095CACBFFD6}" type="datetimeFigureOut">
              <a:rPr lang="sk-SK" smtClean="0"/>
              <a:pPr/>
              <a:t>26.11.2020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D3D78E91-0A38-48F1-AC85-A6B4E414D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46BBDD2C-6626-457F-9BBF-B0B7198F2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09A3-8AEB-440E-A742-3876B4769AE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37767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E0CD672A-5DC6-424B-B2E2-9644E5F8A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3348593-74E8-4864-8AC4-FA5788AE2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1F26D66D-4D35-4D65-AA51-B5198481ED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F7302-20C2-4FF2-A872-6095CACBFFD6}" type="datetimeFigureOut">
              <a:rPr lang="sk-SK" smtClean="0"/>
              <a:pPr/>
              <a:t>26.11.2020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0661A030-09D1-4712-ABA2-D1D5CFD615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1968817-2016-42E2-AE83-22E25D8E1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C09A3-8AEB-440E-A742-3876B4769AE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06551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01AFDAD-A31C-4CCC-BB44-F2684FCDF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1" y="879196"/>
            <a:ext cx="11264348" cy="2387918"/>
          </a:xfrm>
        </p:spPr>
        <p:txBody>
          <a:bodyPr anchor="b">
            <a:normAutofit/>
          </a:bodyPr>
          <a:lstStyle/>
          <a:p>
            <a:r>
              <a:rPr lang="sk-SK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Práca s verejnosťou (Public relations)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A40F76D-98BA-4FE5-802E-B66F74804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907171" y="6280901"/>
            <a:ext cx="5449982" cy="455411"/>
          </a:xfrm>
        </p:spPr>
        <p:txBody>
          <a:bodyPr>
            <a:normAutofit/>
          </a:bodyPr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Anna Medvecová 3.KM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32656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5ACB40-8469-4E5D-8862-E62905D4E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Zdroj: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E86C2A1-3D28-47B4-B500-B6484E8DE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Mojím zdrojom bola kniha marketing.</a:t>
            </a:r>
          </a:p>
        </p:txBody>
      </p:sp>
    </p:spTree>
    <p:extLst>
      <p:ext uri="{BB962C8B-B14F-4D97-AF65-F5344CB8AC3E}">
        <p14:creationId xmlns:p14="http://schemas.microsoft.com/office/powerpoint/2010/main" val="963414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772B82A4-1984-4E1F-AB9B-D6C2A8772E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0017" y="145774"/>
            <a:ext cx="8800712" cy="658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84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F214FDB-B6DE-4651-BBFC-60F2C5191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 pojmom public relations rozumieme systematické a cieľavedomé aktivity podniku, ktorých cieľom je vo verejnosti vzbudiť, udržať, rozvíjať dôveru verejnosti pre činnosť podniku.</a:t>
            </a:r>
          </a:p>
          <a:p>
            <a:pPr algn="just"/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relations je vlastne vytváranie dobrých vzťahov k verejnosti prostredníctvom udržiavania priaznivej publicity, budovania corporate image, obmedzovaním, odvracaním nepríjemných a podniku škodiacich príhod, udalostí a historiek.    </a:t>
            </a:r>
          </a:p>
        </p:txBody>
      </p:sp>
    </p:spTree>
    <p:extLst>
      <p:ext uri="{BB962C8B-B14F-4D97-AF65-F5344CB8AC3E}">
        <p14:creationId xmlns:p14="http://schemas.microsoft.com/office/powerpoint/2010/main" val="1403035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Zástupný objekt pre obsah 3" descr="Obrázok, na ktorom je znak, stojaci, ľudia, muž&#10;&#10;Automaticky generovaný popis">
            <a:extLst>
              <a:ext uri="{FF2B5EF4-FFF2-40B4-BE49-F238E27FC236}">
                <a16:creationId xmlns:a16="http://schemas.microsoft.com/office/drawing/2014/main" id="{A9F38164-4DC0-4F86-ADA3-2AA97F18FF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/>
          <a:srcRect t="2682" r="-1" b="-1"/>
          <a:stretch/>
        </p:blipFill>
        <p:spPr>
          <a:xfrm>
            <a:off x="180807" y="1404730"/>
            <a:ext cx="11864371" cy="502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626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1B81D8D-DCE8-4D42-881F-C9776BAE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Hlavné rozhodnutie public relations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E37903B-360C-4554-96C4-8E6343D28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Ciele</a:t>
            </a:r>
          </a:p>
          <a:p>
            <a:pPr marL="0" indent="0">
              <a:buNone/>
            </a:pPr>
            <a:r>
              <a:rPr lang="sk-SK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Obsah a prostriedky</a:t>
            </a:r>
          </a:p>
          <a:p>
            <a:pPr marL="0" indent="0">
              <a:buNone/>
            </a:pPr>
            <a:r>
              <a:rPr lang="sk-SK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Realizácia</a:t>
            </a:r>
          </a:p>
          <a:p>
            <a:pPr marL="0" indent="0">
              <a:buNone/>
            </a:pPr>
            <a:r>
              <a:rPr lang="sk-SK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Vyhodnotenie výsledkov</a:t>
            </a:r>
          </a:p>
        </p:txBody>
      </p:sp>
    </p:spTree>
    <p:extLst>
      <p:ext uri="{BB962C8B-B14F-4D97-AF65-F5344CB8AC3E}">
        <p14:creationId xmlns:p14="http://schemas.microsoft.com/office/powerpoint/2010/main" val="1516465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4354B39-D30D-4B51-9CAB-D177F00FE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Ciele public relations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8B04D51-BB5F-4CB5-B045-018B493F0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Prvou úlohou je určenie cieľov. Ciele sa môžu zameriavať na dve oblasti: </a:t>
            </a:r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zvýšenie imidžu a podielu na trhu alebo zvýšenia stupňa presviedčania o výhodnosti kúpy.</a:t>
            </a:r>
          </a:p>
          <a:p>
            <a:pPr algn="just"/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Ciele predurčujú ďalší postup a následne spracovanie akcie (príbeh pre časopis – spracovanie z pohľadu, či je určený pre odbornú verejnosť, alebo má osloviť určité skupiny spotrebiteľov).</a:t>
            </a:r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10385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20B228F-16C0-4237-8566-32F36D0B4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Obsah a prostriedky public relations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DA1B880-01CD-48C1-BCCC-BED5235F7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>
                <a:latin typeface="Times New Roman" pitchFamily="18" charset="0"/>
                <a:cs typeface="Times New Roman" pitchFamily="18" charset="0"/>
              </a:rPr>
              <a:t>V ďalšom kroku odborníci v public relations musia vybrať prostriedky public relations:</a:t>
            </a:r>
          </a:p>
          <a:p>
            <a:pPr algn="just"/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Spravodajská správa </a:t>
            </a:r>
            <a:r>
              <a:rPr lang="sk-SK" b="1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 pracovníci oddelenia public relations pripravia zaujímavé príbehy, správy o podniku, produktoch, zamestnancoch pre časopisy, ktoré sa uverejnia v známych  publikáciách a denníkoch.</a:t>
            </a:r>
          </a:p>
          <a:p>
            <a:pPr algn="just"/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Verejné vystúpenie predstaviteľov firmy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 – zástupcovia podniku odpovedajú novinárom a zúčastneným: ide o tlačové besedy alebo besedy za okrúhlym stolom – všetky tieto podujatia môžu vytvoriť alebo poškodiť imidž podniku. </a:t>
            </a:r>
            <a:r>
              <a:rPr lang="sk-SK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25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BE28D00-6107-4205-832E-A7DF40F35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518" y="1422213"/>
            <a:ext cx="10515600" cy="4351338"/>
          </a:xfrm>
        </p:spPr>
        <p:txBody>
          <a:bodyPr/>
          <a:lstStyle/>
          <a:p>
            <a:pPr algn="just"/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Zvláštne a mimoriadne podujatia </a:t>
            </a:r>
            <a:r>
              <a:rPr lang="sk-SK" b="1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 brífingy, slávnostné otvorenia, súťaže, módne prehliadky, výstavy, výročne trhy, večierky a pod.</a:t>
            </a:r>
          </a:p>
          <a:p>
            <a:pPr algn="just"/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Vydávanie interných periodík</a:t>
            </a:r>
            <a:r>
              <a:rPr lang="sk-SK" b="1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patria sem výročné a ročné správy, brožúry, články, podnikové noviny a časopisy.</a:t>
            </a:r>
          </a:p>
          <a:p>
            <a:pPr algn="just"/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Audiovizuálne materiály</a:t>
            </a:r>
            <a:r>
              <a:rPr lang="sk-SK" b="1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filmy,</a:t>
            </a:r>
            <a:r>
              <a:rPr lang="sk-SK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obrázkové a zvukové programy, ktoré sa tiež môžu využívať ako reklamné prostriedky.</a:t>
            </a:r>
          </a:p>
          <a:p>
            <a:pPr algn="just"/>
            <a:r>
              <a:rPr lang="sk-SK" dirty="0">
                <a:latin typeface="Times New Roman" pitchFamily="18" charset="0"/>
                <a:cs typeface="Times New Roman" pitchFamily="18" charset="0"/>
              </a:rPr>
              <a:t>Firemný znak, symbol podniku, vizitky podniku, uniformy zamestnancov, značka či symbol podniku na osobných a nákladných autách firmy vytvárajú imidž firmy. </a:t>
            </a:r>
            <a:r>
              <a:rPr lang="sk-SK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124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67C845A-DF15-4F5F-8783-EF522340E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sz="3200">
                <a:latin typeface="Times New Roman" pitchFamily="18" charset="0"/>
                <a:cs typeface="Times New Roman" pitchFamily="18" charset="0"/>
              </a:rPr>
              <a:t>Finančné a materiálne prostriedky firmy určené na kultúrne, športové charitatívne účely – </a:t>
            </a:r>
            <a:r>
              <a:rPr lang="sk-SK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sponzoring, </a:t>
            </a:r>
            <a:r>
              <a:rPr lang="sk-SK" sz="3200">
                <a:latin typeface="Times New Roman" pitchFamily="18" charset="0"/>
                <a:cs typeface="Times New Roman" pitchFamily="18" charset="0"/>
              </a:rPr>
              <a:t>priama účasť na verejnoprospešných akciách vytvárajú </a:t>
            </a:r>
            <a:r>
              <a:rPr lang="sk-SK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goodwill</a:t>
            </a:r>
            <a:r>
              <a:rPr lang="sk-SK" sz="3200">
                <a:latin typeface="Times New Roman" pitchFamily="18" charset="0"/>
                <a:cs typeface="Times New Roman" pitchFamily="18" charset="0"/>
              </a:rPr>
              <a:t> – dobrú povesť podniku. </a:t>
            </a:r>
          </a:p>
          <a:p>
            <a:pPr algn="just"/>
            <a:endParaRPr lang="sk-SK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Obrázok 1">
            <a:extLst>
              <a:ext uri="{FF2B5EF4-FFF2-40B4-BE49-F238E27FC236}">
                <a16:creationId xmlns:a16="http://schemas.microsoft.com/office/drawing/2014/main" id="{60D0F275-B43E-42A2-A0C9-904A9EDE3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0418" y="3429000"/>
            <a:ext cx="6096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719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7DBB685-9768-41F3-9A2D-1E8D048A7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Realizácia plánu public relations</a:t>
            </a:r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uplatňujú sa rôzne spôsoby realizácie, závisí od zvolených prostriedkov realizácie a cieľov public relations. Veľmi účinné sú osobné kontakty s organizátormi podujatí, s vydavateľmi, so žurnalistami a pod.</a:t>
            </a:r>
          </a:p>
          <a:p>
            <a:pPr algn="just"/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Vyhodnotenie výsledkov public relations </a:t>
            </a:r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efekt public relations sa ťažko meria, pretože sa spája s ostatnými nástrojmi komunikácie. Vyhodnotenie sa často zameriava na zmeny, ktoré nastali v oblasti poznania produktov, v poznaní podniku a v postojoch, na ktoré sa public relations zamerala.  </a:t>
            </a:r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0244800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454</Words>
  <Application>Microsoft Office PowerPoint</Application>
  <PresentationFormat>Širokouhlá</PresentationFormat>
  <Paragraphs>36</Paragraphs>
  <Slides>11</Slides>
  <Notes>10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Motív Office</vt:lpstr>
      <vt:lpstr>Práca s verejnosťou (Public relations)</vt:lpstr>
      <vt:lpstr>Prezentácia programu PowerPoint</vt:lpstr>
      <vt:lpstr>Prezentácia programu PowerPoint</vt:lpstr>
      <vt:lpstr>Hlavné rozhodnutie public relations </vt:lpstr>
      <vt:lpstr>1. Ciele public relations </vt:lpstr>
      <vt:lpstr>Obsah a prostriedky public relations </vt:lpstr>
      <vt:lpstr>Prezentácia programu PowerPoint</vt:lpstr>
      <vt:lpstr>Prezentácia programu PowerPoint</vt:lpstr>
      <vt:lpstr>Prezentácia programu PowerPoint</vt:lpstr>
      <vt:lpstr>Zdroj: 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Práca s verejnosťou (Public relations)</dc:title>
  <dc:creator>Stefan Medvec</dc:creator>
  <cp:lastModifiedBy>Stefan Medvec</cp:lastModifiedBy>
  <cp:revision>10</cp:revision>
  <dcterms:created xsi:type="dcterms:W3CDTF">2020-11-25T13:07:10Z</dcterms:created>
  <dcterms:modified xsi:type="dcterms:W3CDTF">2020-11-26T10:06:39Z</dcterms:modified>
</cp:coreProperties>
</file>