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4" r:id="rId18"/>
    <p:sldId id="273" r:id="rId19"/>
    <p:sldId id="270" r:id="rId20"/>
  </p:sldIdLst>
  <p:sldSz cx="9144000" cy="6858000" type="screen4x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59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hlavičky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k-SK"/>
          </a:p>
        </p:txBody>
      </p:sp>
      <p:sp>
        <p:nvSpPr>
          <p:cNvPr id="3" name="Zástupný symbol dátum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7212F-89A7-47F4-A6E0-5690972A35BC}" type="datetimeFigureOut">
              <a:rPr lang="sk-SK" smtClean="0"/>
              <a:t>11.11.2020</a:t>
            </a:fld>
            <a:endParaRPr lang="sk-SK"/>
          </a:p>
        </p:txBody>
      </p:sp>
      <p:sp>
        <p:nvSpPr>
          <p:cNvPr id="4" name="Zástupný symbol obrazu snímky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k-SK"/>
          </a:p>
        </p:txBody>
      </p:sp>
      <p:sp>
        <p:nvSpPr>
          <p:cNvPr id="5" name="Zástupný symbol poznámo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6" name="Zástupný symbol päty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k-SK"/>
          </a:p>
        </p:txBody>
      </p:sp>
      <p:sp>
        <p:nvSpPr>
          <p:cNvPr id="7" name="Zástupný symbol čísla snímky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0031B-FAD9-4BC8-B4F9-A41EB8DC087E}" type="slidenum">
              <a:rPr lang="sk-SK" smtClean="0"/>
              <a:t>‹#›</a:t>
            </a:fld>
            <a:endParaRPr lang="sk-SK"/>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0B30031B-FAD9-4BC8-B4F9-A41EB8DC087E}" type="slidenum">
              <a:rPr lang="sk-SK" smtClean="0"/>
              <a:t>1</a:t>
            </a:fld>
            <a:endParaRPr lang="sk-SK"/>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0B30031B-FAD9-4BC8-B4F9-A41EB8DC087E}" type="slidenum">
              <a:rPr lang="sk-SK" smtClean="0"/>
              <a:t>10</a:t>
            </a:fld>
            <a:endParaRPr lang="sk-SK"/>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0B30031B-FAD9-4BC8-B4F9-A41EB8DC087E}" type="slidenum">
              <a:rPr lang="sk-SK" smtClean="0"/>
              <a:t>11</a:t>
            </a:fld>
            <a:endParaRPr lang="sk-SK"/>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0B30031B-FAD9-4BC8-B4F9-A41EB8DC087E}" type="slidenum">
              <a:rPr lang="sk-SK" smtClean="0"/>
              <a:t>12</a:t>
            </a:fld>
            <a:endParaRPr lang="sk-SK"/>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0B30031B-FAD9-4BC8-B4F9-A41EB8DC087E}" type="slidenum">
              <a:rPr lang="sk-SK" smtClean="0"/>
              <a:t>13</a:t>
            </a:fld>
            <a:endParaRPr lang="sk-SK"/>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0B30031B-FAD9-4BC8-B4F9-A41EB8DC087E}" type="slidenum">
              <a:rPr lang="sk-SK" smtClean="0"/>
              <a:t>14</a:t>
            </a:fld>
            <a:endParaRPr lang="sk-SK"/>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0B30031B-FAD9-4BC8-B4F9-A41EB8DC087E}" type="slidenum">
              <a:rPr lang="sk-SK" smtClean="0"/>
              <a:t>15</a:t>
            </a:fld>
            <a:endParaRPr lang="sk-SK"/>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0B30031B-FAD9-4BC8-B4F9-A41EB8DC087E}" type="slidenum">
              <a:rPr lang="sk-SK" smtClean="0"/>
              <a:t>16</a:t>
            </a:fld>
            <a:endParaRPr lang="sk-SK"/>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0B30031B-FAD9-4BC8-B4F9-A41EB8DC087E}" type="slidenum">
              <a:rPr lang="sk-SK" smtClean="0"/>
              <a:t>17</a:t>
            </a:fld>
            <a:endParaRPr lang="sk-SK"/>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0B30031B-FAD9-4BC8-B4F9-A41EB8DC087E}" type="slidenum">
              <a:rPr lang="sk-SK" smtClean="0"/>
              <a:t>18</a:t>
            </a:fld>
            <a:endParaRPr lang="sk-SK"/>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0B30031B-FAD9-4BC8-B4F9-A41EB8DC087E}" type="slidenum">
              <a:rPr lang="sk-SK" smtClean="0"/>
              <a:t>19</a:t>
            </a:fld>
            <a:endParaRPr lang="sk-SK"/>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0B30031B-FAD9-4BC8-B4F9-A41EB8DC087E}" type="slidenum">
              <a:rPr lang="sk-SK" smtClean="0"/>
              <a:t>2</a:t>
            </a:fld>
            <a:endParaRPr lang="sk-SK"/>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0B30031B-FAD9-4BC8-B4F9-A41EB8DC087E}" type="slidenum">
              <a:rPr lang="sk-SK" smtClean="0"/>
              <a:t>3</a:t>
            </a:fld>
            <a:endParaRPr lang="sk-SK"/>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0B30031B-FAD9-4BC8-B4F9-A41EB8DC087E}" type="slidenum">
              <a:rPr lang="sk-SK" smtClean="0"/>
              <a:t>4</a:t>
            </a:fld>
            <a:endParaRPr lang="sk-SK"/>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0B30031B-FAD9-4BC8-B4F9-A41EB8DC087E}" type="slidenum">
              <a:rPr lang="sk-SK" smtClean="0"/>
              <a:t>5</a:t>
            </a:fld>
            <a:endParaRPr lang="sk-SK"/>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0B30031B-FAD9-4BC8-B4F9-A41EB8DC087E}" type="slidenum">
              <a:rPr lang="sk-SK" smtClean="0"/>
              <a:t>6</a:t>
            </a:fld>
            <a:endParaRPr lang="sk-SK"/>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0B30031B-FAD9-4BC8-B4F9-A41EB8DC087E}" type="slidenum">
              <a:rPr lang="sk-SK" smtClean="0"/>
              <a:t>7</a:t>
            </a:fld>
            <a:endParaRPr lang="sk-SK"/>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0B30031B-FAD9-4BC8-B4F9-A41EB8DC087E}" type="slidenum">
              <a:rPr lang="sk-SK" smtClean="0"/>
              <a:t>8</a:t>
            </a:fld>
            <a:endParaRPr lang="sk-SK"/>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a:p>
        </p:txBody>
      </p:sp>
      <p:sp>
        <p:nvSpPr>
          <p:cNvPr id="4" name="Zástupný symbol čísla snímky 3"/>
          <p:cNvSpPr>
            <a:spLocks noGrp="1"/>
          </p:cNvSpPr>
          <p:nvPr>
            <p:ph type="sldNum" sz="quarter" idx="10"/>
          </p:nvPr>
        </p:nvSpPr>
        <p:spPr/>
        <p:txBody>
          <a:bodyPr/>
          <a:lstStyle/>
          <a:p>
            <a:fld id="{0B30031B-FAD9-4BC8-B4F9-A41EB8DC087E}" type="slidenum">
              <a:rPr lang="sk-SK" smtClean="0"/>
              <a:t>9</a:t>
            </a:fld>
            <a:endParaRPr lang="sk-SK"/>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bg>
      <p:bgRef idx="1001">
        <a:schemeClr val="bg1"/>
      </p:bgRef>
    </p:bg>
    <p:spTree>
      <p:nvGrpSpPr>
        <p:cNvPr id="1" name=""/>
        <p:cNvGrpSpPr/>
        <p:nvPr/>
      </p:nvGrpSpPr>
      <p:grpSpPr>
        <a:xfrm>
          <a:off x="0" y="0"/>
          <a:ext cx="0" cy="0"/>
          <a:chOff x="0" y="0"/>
          <a:chExt cx="0" cy="0"/>
        </a:xfrm>
      </p:grpSpPr>
      <p:sp>
        <p:nvSpPr>
          <p:cNvPr id="8" name="Nadpis 7"/>
          <p:cNvSpPr>
            <a:spLocks noGrp="1"/>
          </p:cNvSpPr>
          <p:nvPr>
            <p:ph type="ctrTitle"/>
          </p:nvPr>
        </p:nvSpPr>
        <p:spPr>
          <a:xfrm>
            <a:off x="2286000" y="3124200"/>
            <a:ext cx="6172200" cy="1894362"/>
          </a:xfrm>
        </p:spPr>
        <p:txBody>
          <a:bodyPr/>
          <a:lstStyle>
            <a:lvl1pPr>
              <a:defRPr b="1"/>
            </a:lvl1pPr>
          </a:lstStyle>
          <a:p>
            <a:r>
              <a:rPr kumimoji="0" lang="sk-SK"/>
              <a:t>Kliknite sem a upravte štýl predlohy nadpisov.</a:t>
            </a:r>
            <a:endParaRPr kumimoji="0" lang="en-US"/>
          </a:p>
        </p:txBody>
      </p:sp>
      <p:sp>
        <p:nvSpPr>
          <p:cNvPr id="9" name="Podnadpis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sk-SK"/>
              <a:t>Kliknite sem a upravte štýl predlohy podnadpisov.</a:t>
            </a:r>
            <a:endParaRPr kumimoji="0" lang="en-US"/>
          </a:p>
        </p:txBody>
      </p:sp>
      <p:sp>
        <p:nvSpPr>
          <p:cNvPr id="28" name="Zástupný symbol dátumu 27"/>
          <p:cNvSpPr>
            <a:spLocks noGrp="1"/>
          </p:cNvSpPr>
          <p:nvPr>
            <p:ph type="dt" sz="half" idx="10"/>
          </p:nvPr>
        </p:nvSpPr>
        <p:spPr bwMode="auto">
          <a:xfrm rot="5400000">
            <a:off x="7764621" y="1174097"/>
            <a:ext cx="2286000" cy="381000"/>
          </a:xfrm>
        </p:spPr>
        <p:txBody>
          <a:bodyPr/>
          <a:lstStyle/>
          <a:p>
            <a:fld id="{1D47A314-8651-46B0-BD56-6CBFC19448CE}" type="datetimeFigureOut">
              <a:rPr lang="sk-SK" smtClean="0"/>
              <a:t>11.11.2020</a:t>
            </a:fld>
            <a:endParaRPr lang="sk-SK"/>
          </a:p>
        </p:txBody>
      </p:sp>
      <p:sp>
        <p:nvSpPr>
          <p:cNvPr id="17" name="Zástupný symbol päty 16"/>
          <p:cNvSpPr>
            <a:spLocks noGrp="1"/>
          </p:cNvSpPr>
          <p:nvPr>
            <p:ph type="ftr" sz="quarter" idx="11"/>
          </p:nvPr>
        </p:nvSpPr>
        <p:spPr bwMode="auto">
          <a:xfrm rot="5400000">
            <a:off x="7077269" y="4181669"/>
            <a:ext cx="3657600" cy="384048"/>
          </a:xfrm>
        </p:spPr>
        <p:txBody>
          <a:bodyPr/>
          <a:lstStyle/>
          <a:p>
            <a:endParaRPr lang="sk-SK"/>
          </a:p>
        </p:txBody>
      </p:sp>
      <p:sp>
        <p:nvSpPr>
          <p:cNvPr id="10" name="Obdĺžnik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Obdĺžnik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bdĺžnik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Obdĺžnik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vná spojnica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ovná spojnica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Rovná spojnica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Rovná spojnica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Rovná spojnica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Rovná spojnica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Obdĺžnik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á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á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á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á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á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Zástupný symbol čísla snímky 28"/>
          <p:cNvSpPr>
            <a:spLocks noGrp="1"/>
          </p:cNvSpPr>
          <p:nvPr>
            <p:ph type="sldNum" sz="quarter" idx="12"/>
          </p:nvPr>
        </p:nvSpPr>
        <p:spPr bwMode="auto">
          <a:xfrm>
            <a:off x="1325544" y="4928702"/>
            <a:ext cx="609600" cy="517524"/>
          </a:xfrm>
        </p:spPr>
        <p:txBody>
          <a:bodyPr/>
          <a:lstStyle/>
          <a:p>
            <a:fld id="{4AE85FCC-9BEB-4083-A193-97C1B2DF9301}" type="slidenum">
              <a:rPr lang="sk-SK" smtClean="0"/>
              <a:t>‹#›</a:t>
            </a:fld>
            <a:endParaRPr lang="sk-SK"/>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sk-SK"/>
              <a:t>Kliknite sem a upravte štýl predlohy nadpisov.</a:t>
            </a:r>
            <a:endParaRPr kumimoji="0" lang="en-US"/>
          </a:p>
        </p:txBody>
      </p:sp>
      <p:sp>
        <p:nvSpPr>
          <p:cNvPr id="3" name="Zástupný symbol zvislého textu 2"/>
          <p:cNvSpPr>
            <a:spLocks noGrp="1"/>
          </p:cNvSpPr>
          <p:nvPr>
            <p:ph type="body" orient="vert" idx="1"/>
          </p:nvPr>
        </p:nvSpPr>
        <p:spPr/>
        <p:txBody>
          <a:bodyPr vert="eaVert"/>
          <a:lstStyle/>
          <a:p>
            <a:pPr lvl="0" eaLnBrk="1" latinLnBrk="0" hangingPunct="1"/>
            <a:r>
              <a:rPr lang="sk-SK"/>
              <a:t>Kliknite sem a upravte štýly predlohy textu.</a:t>
            </a:r>
          </a:p>
          <a:p>
            <a:pPr lvl="1" eaLnBrk="1" latinLnBrk="0" hangingPunct="1"/>
            <a:r>
              <a:rPr lang="sk-SK"/>
              <a:t>Druhá úroveň</a:t>
            </a:r>
          </a:p>
          <a:p>
            <a:pPr lvl="2" eaLnBrk="1" latinLnBrk="0" hangingPunct="1"/>
            <a:r>
              <a:rPr lang="sk-SK"/>
              <a:t>Tretia úroveň</a:t>
            </a:r>
          </a:p>
          <a:p>
            <a:pPr lvl="3" eaLnBrk="1" latinLnBrk="0" hangingPunct="1"/>
            <a:r>
              <a:rPr lang="sk-SK"/>
              <a:t>Štvrtá úroveň</a:t>
            </a:r>
          </a:p>
          <a:p>
            <a:pPr lvl="4" eaLnBrk="1" latinLnBrk="0" hangingPunct="1"/>
            <a:r>
              <a:rPr lang="sk-SK"/>
              <a:t>Piata úroveň</a:t>
            </a:r>
            <a:endParaRPr kumimoji="0" lang="en-US"/>
          </a:p>
        </p:txBody>
      </p:sp>
      <p:sp>
        <p:nvSpPr>
          <p:cNvPr id="4" name="Zástupný symbol dátumu 3"/>
          <p:cNvSpPr>
            <a:spLocks noGrp="1"/>
          </p:cNvSpPr>
          <p:nvPr>
            <p:ph type="dt" sz="half" idx="10"/>
          </p:nvPr>
        </p:nvSpPr>
        <p:spPr/>
        <p:txBody>
          <a:bodyPr/>
          <a:lstStyle/>
          <a:p>
            <a:fld id="{1D47A314-8651-46B0-BD56-6CBFC19448CE}" type="datetimeFigureOut">
              <a:rPr lang="sk-SK" smtClean="0"/>
              <a:t>11.11.2020</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4AE85FCC-9BEB-4083-A193-97C1B2DF9301}" type="slidenum">
              <a:rPr lang="sk-SK" smtClean="0"/>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274639"/>
            <a:ext cx="1676400" cy="5851525"/>
          </a:xfrm>
        </p:spPr>
        <p:txBody>
          <a:bodyPr vert="eaVert"/>
          <a:lstStyle/>
          <a:p>
            <a:r>
              <a:rPr kumimoji="0" lang="sk-SK"/>
              <a:t>Kliknite sem a upravte štýl predlohy nadpisov.</a:t>
            </a:r>
            <a:endParaRPr kumimoji="0" lang="en-US"/>
          </a:p>
        </p:txBody>
      </p:sp>
      <p:sp>
        <p:nvSpPr>
          <p:cNvPr id="3" name="Zástupný symbol zvislého textu 2"/>
          <p:cNvSpPr>
            <a:spLocks noGrp="1"/>
          </p:cNvSpPr>
          <p:nvPr>
            <p:ph type="body" orient="vert" idx="1"/>
          </p:nvPr>
        </p:nvSpPr>
        <p:spPr>
          <a:xfrm>
            <a:off x="457200" y="274638"/>
            <a:ext cx="6019800" cy="5851525"/>
          </a:xfrm>
        </p:spPr>
        <p:txBody>
          <a:bodyPr vert="eaVert"/>
          <a:lstStyle/>
          <a:p>
            <a:pPr lvl="0" eaLnBrk="1" latinLnBrk="0" hangingPunct="1"/>
            <a:r>
              <a:rPr lang="sk-SK"/>
              <a:t>Kliknite sem a upravte štýly predlohy textu.</a:t>
            </a:r>
          </a:p>
          <a:p>
            <a:pPr lvl="1" eaLnBrk="1" latinLnBrk="0" hangingPunct="1"/>
            <a:r>
              <a:rPr lang="sk-SK"/>
              <a:t>Druhá úroveň</a:t>
            </a:r>
          </a:p>
          <a:p>
            <a:pPr lvl="2" eaLnBrk="1" latinLnBrk="0" hangingPunct="1"/>
            <a:r>
              <a:rPr lang="sk-SK"/>
              <a:t>Tretia úroveň</a:t>
            </a:r>
          </a:p>
          <a:p>
            <a:pPr lvl="3" eaLnBrk="1" latinLnBrk="0" hangingPunct="1"/>
            <a:r>
              <a:rPr lang="sk-SK"/>
              <a:t>Štvrtá úroveň</a:t>
            </a:r>
          </a:p>
          <a:p>
            <a:pPr lvl="4" eaLnBrk="1" latinLnBrk="0" hangingPunct="1"/>
            <a:r>
              <a:rPr lang="sk-SK"/>
              <a:t>Piata úroveň</a:t>
            </a:r>
            <a:endParaRPr kumimoji="0" lang="en-US"/>
          </a:p>
        </p:txBody>
      </p:sp>
      <p:sp>
        <p:nvSpPr>
          <p:cNvPr id="4" name="Zástupný symbol dátumu 3"/>
          <p:cNvSpPr>
            <a:spLocks noGrp="1"/>
          </p:cNvSpPr>
          <p:nvPr>
            <p:ph type="dt" sz="half" idx="10"/>
          </p:nvPr>
        </p:nvSpPr>
        <p:spPr/>
        <p:txBody>
          <a:bodyPr/>
          <a:lstStyle/>
          <a:p>
            <a:fld id="{1D47A314-8651-46B0-BD56-6CBFC19448CE}" type="datetimeFigureOut">
              <a:rPr lang="sk-SK" smtClean="0"/>
              <a:t>11.11.2020</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4AE85FCC-9BEB-4083-A193-97C1B2DF9301}" type="slidenum">
              <a:rPr lang="sk-SK" smtClean="0"/>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sk-SK"/>
              <a:t>Kliknite sem a upravte štýl predlohy nadpisov.</a:t>
            </a:r>
            <a:endParaRPr kumimoji="0" lang="en-US"/>
          </a:p>
        </p:txBody>
      </p:sp>
      <p:sp>
        <p:nvSpPr>
          <p:cNvPr id="8" name="Zástupný symbol obsahu 7"/>
          <p:cNvSpPr>
            <a:spLocks noGrp="1"/>
          </p:cNvSpPr>
          <p:nvPr>
            <p:ph sz="quarter" idx="1"/>
          </p:nvPr>
        </p:nvSpPr>
        <p:spPr>
          <a:xfrm>
            <a:off x="457200" y="1600200"/>
            <a:ext cx="7467600" cy="4873752"/>
          </a:xfrm>
        </p:spPr>
        <p:txBody>
          <a:bodyPr/>
          <a:lstStyle/>
          <a:p>
            <a:pPr lvl="0" eaLnBrk="1" latinLnBrk="0" hangingPunct="1"/>
            <a:r>
              <a:rPr lang="sk-SK"/>
              <a:t>Kliknite sem a upravte štýly predlohy textu.</a:t>
            </a:r>
          </a:p>
          <a:p>
            <a:pPr lvl="1" eaLnBrk="1" latinLnBrk="0" hangingPunct="1"/>
            <a:r>
              <a:rPr lang="sk-SK"/>
              <a:t>Druhá úroveň</a:t>
            </a:r>
          </a:p>
          <a:p>
            <a:pPr lvl="2" eaLnBrk="1" latinLnBrk="0" hangingPunct="1"/>
            <a:r>
              <a:rPr lang="sk-SK"/>
              <a:t>Tretia úroveň</a:t>
            </a:r>
          </a:p>
          <a:p>
            <a:pPr lvl="3" eaLnBrk="1" latinLnBrk="0" hangingPunct="1"/>
            <a:r>
              <a:rPr lang="sk-SK"/>
              <a:t>Štvrtá úroveň</a:t>
            </a:r>
          </a:p>
          <a:p>
            <a:pPr lvl="4" eaLnBrk="1" latinLnBrk="0" hangingPunct="1"/>
            <a:r>
              <a:rPr lang="sk-SK"/>
              <a:t>Piata úroveň</a:t>
            </a:r>
            <a:endParaRPr kumimoji="0" lang="en-US"/>
          </a:p>
        </p:txBody>
      </p:sp>
      <p:sp>
        <p:nvSpPr>
          <p:cNvPr id="7" name="Zástupný symbol dátumu 6"/>
          <p:cNvSpPr>
            <a:spLocks noGrp="1"/>
          </p:cNvSpPr>
          <p:nvPr>
            <p:ph type="dt" sz="half" idx="14"/>
          </p:nvPr>
        </p:nvSpPr>
        <p:spPr/>
        <p:txBody>
          <a:bodyPr rtlCol="0"/>
          <a:lstStyle/>
          <a:p>
            <a:fld id="{1D47A314-8651-46B0-BD56-6CBFC19448CE}" type="datetimeFigureOut">
              <a:rPr lang="sk-SK" smtClean="0"/>
              <a:t>11.11.2020</a:t>
            </a:fld>
            <a:endParaRPr lang="sk-SK"/>
          </a:p>
        </p:txBody>
      </p:sp>
      <p:sp>
        <p:nvSpPr>
          <p:cNvPr id="9" name="Zástupný symbol čísla snímky 8"/>
          <p:cNvSpPr>
            <a:spLocks noGrp="1"/>
          </p:cNvSpPr>
          <p:nvPr>
            <p:ph type="sldNum" sz="quarter" idx="15"/>
          </p:nvPr>
        </p:nvSpPr>
        <p:spPr/>
        <p:txBody>
          <a:bodyPr rtlCol="0"/>
          <a:lstStyle/>
          <a:p>
            <a:fld id="{4AE85FCC-9BEB-4083-A193-97C1B2DF9301}" type="slidenum">
              <a:rPr lang="sk-SK" smtClean="0"/>
              <a:t>‹#›</a:t>
            </a:fld>
            <a:endParaRPr lang="sk-SK"/>
          </a:p>
        </p:txBody>
      </p:sp>
      <p:sp>
        <p:nvSpPr>
          <p:cNvPr id="10" name="Zástupný symbol päty 9"/>
          <p:cNvSpPr>
            <a:spLocks noGrp="1"/>
          </p:cNvSpPr>
          <p:nvPr>
            <p:ph type="ftr" sz="quarter" idx="16"/>
          </p:nvPr>
        </p:nvSpPr>
        <p:spPr/>
        <p:txBody>
          <a:bodyPr rtlCol="0"/>
          <a:lstStyle/>
          <a:p>
            <a:endParaRPr lang="sk-S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Hlavička sekcie">
    <p:bg>
      <p:bgRef idx="1001">
        <a:schemeClr val="bg2"/>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2286000" y="2895600"/>
            <a:ext cx="6172200" cy="2053590"/>
          </a:xfrm>
        </p:spPr>
        <p:txBody>
          <a:bodyPr/>
          <a:lstStyle>
            <a:lvl1pPr algn="l">
              <a:buNone/>
              <a:defRPr sz="3000" b="1" cap="small" baseline="0"/>
            </a:lvl1pPr>
          </a:lstStyle>
          <a:p>
            <a:r>
              <a:rPr kumimoji="0" lang="sk-SK"/>
              <a:t>Kliknite sem a upravte štýl predlohy nadpisov.</a:t>
            </a:r>
            <a:endParaRPr kumimoji="0" lang="en-US"/>
          </a:p>
        </p:txBody>
      </p:sp>
      <p:sp>
        <p:nvSpPr>
          <p:cNvPr id="3" name="Zástupný symbol textu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sk-SK"/>
              <a:t>Kliknite sem a upravte štýly predlohy textu.</a:t>
            </a:r>
          </a:p>
        </p:txBody>
      </p:sp>
      <p:sp>
        <p:nvSpPr>
          <p:cNvPr id="4" name="Zástupný symbol dátumu 3"/>
          <p:cNvSpPr>
            <a:spLocks noGrp="1"/>
          </p:cNvSpPr>
          <p:nvPr>
            <p:ph type="dt" sz="half" idx="10"/>
          </p:nvPr>
        </p:nvSpPr>
        <p:spPr bwMode="auto">
          <a:xfrm rot="5400000">
            <a:off x="7763256" y="1170432"/>
            <a:ext cx="2286000" cy="381000"/>
          </a:xfrm>
        </p:spPr>
        <p:txBody>
          <a:bodyPr/>
          <a:lstStyle/>
          <a:p>
            <a:fld id="{1D47A314-8651-46B0-BD56-6CBFC19448CE}" type="datetimeFigureOut">
              <a:rPr lang="sk-SK" smtClean="0"/>
              <a:t>11.11.2020</a:t>
            </a:fld>
            <a:endParaRPr lang="sk-SK"/>
          </a:p>
        </p:txBody>
      </p:sp>
      <p:sp>
        <p:nvSpPr>
          <p:cNvPr id="5" name="Zástupný symbol päty 4"/>
          <p:cNvSpPr>
            <a:spLocks noGrp="1"/>
          </p:cNvSpPr>
          <p:nvPr>
            <p:ph type="ftr" sz="quarter" idx="11"/>
          </p:nvPr>
        </p:nvSpPr>
        <p:spPr bwMode="auto">
          <a:xfrm rot="5400000">
            <a:off x="7077456" y="4178808"/>
            <a:ext cx="3657600" cy="384048"/>
          </a:xfrm>
        </p:spPr>
        <p:txBody>
          <a:bodyPr/>
          <a:lstStyle/>
          <a:p>
            <a:endParaRPr lang="sk-SK"/>
          </a:p>
        </p:txBody>
      </p:sp>
      <p:sp>
        <p:nvSpPr>
          <p:cNvPr id="9" name="Obdĺžnik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Obdĺžnik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bdĺžnik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Obdĺžnik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ovná spojnica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ovná spojnica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Rovná spojnica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Rovná spojnica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Rovná spojnica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Obdĺžnik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á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á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á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á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á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ovná spojnica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Zástupný symbol čísla snímky 5"/>
          <p:cNvSpPr>
            <a:spLocks noGrp="1"/>
          </p:cNvSpPr>
          <p:nvPr>
            <p:ph type="sldNum" sz="quarter" idx="12"/>
          </p:nvPr>
        </p:nvSpPr>
        <p:spPr bwMode="auto">
          <a:xfrm>
            <a:off x="1340616" y="4928702"/>
            <a:ext cx="609600" cy="517524"/>
          </a:xfrm>
        </p:spPr>
        <p:txBody>
          <a:bodyPr/>
          <a:lstStyle/>
          <a:p>
            <a:fld id="{4AE85FCC-9BEB-4083-A193-97C1B2DF9301}" type="slidenum">
              <a:rPr lang="sk-SK" smtClean="0"/>
              <a:t>‹#›</a:t>
            </a:fld>
            <a:endParaRPr lang="sk-SK"/>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sk-SK"/>
              <a:t>Kliknite sem a upravte štýl predlohy nadpisov.</a:t>
            </a:r>
            <a:endParaRPr kumimoji="0" lang="en-US"/>
          </a:p>
        </p:txBody>
      </p:sp>
      <p:sp>
        <p:nvSpPr>
          <p:cNvPr id="5" name="Zástupný symbol dátumu 4"/>
          <p:cNvSpPr>
            <a:spLocks noGrp="1"/>
          </p:cNvSpPr>
          <p:nvPr>
            <p:ph type="dt" sz="half" idx="10"/>
          </p:nvPr>
        </p:nvSpPr>
        <p:spPr/>
        <p:txBody>
          <a:bodyPr/>
          <a:lstStyle/>
          <a:p>
            <a:fld id="{1D47A314-8651-46B0-BD56-6CBFC19448CE}" type="datetimeFigureOut">
              <a:rPr lang="sk-SK" smtClean="0"/>
              <a:t>11.11.2020</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4AE85FCC-9BEB-4083-A193-97C1B2DF9301}" type="slidenum">
              <a:rPr lang="sk-SK" smtClean="0"/>
              <a:t>‹#›</a:t>
            </a:fld>
            <a:endParaRPr lang="sk-SK"/>
          </a:p>
        </p:txBody>
      </p:sp>
      <p:sp>
        <p:nvSpPr>
          <p:cNvPr id="9" name="Zástupný symbol obsahu 8"/>
          <p:cNvSpPr>
            <a:spLocks noGrp="1"/>
          </p:cNvSpPr>
          <p:nvPr>
            <p:ph sz="quarter" idx="1"/>
          </p:nvPr>
        </p:nvSpPr>
        <p:spPr>
          <a:xfrm>
            <a:off x="457200" y="1600200"/>
            <a:ext cx="3657600" cy="4572000"/>
          </a:xfrm>
        </p:spPr>
        <p:txBody>
          <a:bodyPr/>
          <a:lstStyle/>
          <a:p>
            <a:pPr lvl="0" eaLnBrk="1" latinLnBrk="0" hangingPunct="1"/>
            <a:r>
              <a:rPr lang="sk-SK"/>
              <a:t>Kliknite sem a upravte štýly predlohy textu.</a:t>
            </a:r>
          </a:p>
          <a:p>
            <a:pPr lvl="1" eaLnBrk="1" latinLnBrk="0" hangingPunct="1"/>
            <a:r>
              <a:rPr lang="sk-SK"/>
              <a:t>Druhá úroveň</a:t>
            </a:r>
          </a:p>
          <a:p>
            <a:pPr lvl="2" eaLnBrk="1" latinLnBrk="0" hangingPunct="1"/>
            <a:r>
              <a:rPr lang="sk-SK"/>
              <a:t>Tretia úroveň</a:t>
            </a:r>
          </a:p>
          <a:p>
            <a:pPr lvl="3" eaLnBrk="1" latinLnBrk="0" hangingPunct="1"/>
            <a:r>
              <a:rPr lang="sk-SK"/>
              <a:t>Štvrtá úroveň</a:t>
            </a:r>
          </a:p>
          <a:p>
            <a:pPr lvl="4" eaLnBrk="1" latinLnBrk="0" hangingPunct="1"/>
            <a:r>
              <a:rPr lang="sk-SK"/>
              <a:t>Piata úroveň</a:t>
            </a:r>
            <a:endParaRPr kumimoji="0" lang="en-US"/>
          </a:p>
        </p:txBody>
      </p:sp>
      <p:sp>
        <p:nvSpPr>
          <p:cNvPr id="11" name="Zástupný symbol obsahu 10"/>
          <p:cNvSpPr>
            <a:spLocks noGrp="1"/>
          </p:cNvSpPr>
          <p:nvPr>
            <p:ph sz="quarter" idx="2"/>
          </p:nvPr>
        </p:nvSpPr>
        <p:spPr>
          <a:xfrm>
            <a:off x="4270248" y="1600200"/>
            <a:ext cx="3657600" cy="4572000"/>
          </a:xfrm>
        </p:spPr>
        <p:txBody>
          <a:bodyPr/>
          <a:lstStyle/>
          <a:p>
            <a:pPr lvl="0" eaLnBrk="1" latinLnBrk="0" hangingPunct="1"/>
            <a:r>
              <a:rPr lang="sk-SK"/>
              <a:t>Kliknite sem a upravte štýly predlohy textu.</a:t>
            </a:r>
          </a:p>
          <a:p>
            <a:pPr lvl="1" eaLnBrk="1" latinLnBrk="0" hangingPunct="1"/>
            <a:r>
              <a:rPr lang="sk-SK"/>
              <a:t>Druhá úroveň</a:t>
            </a:r>
          </a:p>
          <a:p>
            <a:pPr lvl="2" eaLnBrk="1" latinLnBrk="0" hangingPunct="1"/>
            <a:r>
              <a:rPr lang="sk-SK"/>
              <a:t>Tretia úroveň</a:t>
            </a:r>
          </a:p>
          <a:p>
            <a:pPr lvl="3" eaLnBrk="1" latinLnBrk="0" hangingPunct="1"/>
            <a:r>
              <a:rPr lang="sk-SK"/>
              <a:t>Štvrtá úroveň</a:t>
            </a:r>
          </a:p>
          <a:p>
            <a:pPr lvl="4" eaLnBrk="1" latinLnBrk="0" hangingPunct="1"/>
            <a:r>
              <a:rPr lang="sk-SK"/>
              <a:t>Piata úroveň</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7543800" cy="1143000"/>
          </a:xfrm>
        </p:spPr>
        <p:txBody>
          <a:bodyPr anchor="b"/>
          <a:lstStyle>
            <a:lvl1pPr>
              <a:defRPr/>
            </a:lvl1pPr>
          </a:lstStyle>
          <a:p>
            <a:r>
              <a:rPr kumimoji="0" lang="sk-SK"/>
              <a:t>Kliknite sem a upravte štýl predlohy nadpisov.</a:t>
            </a:r>
            <a:endParaRPr kumimoji="0" lang="en-US"/>
          </a:p>
        </p:txBody>
      </p:sp>
      <p:sp>
        <p:nvSpPr>
          <p:cNvPr id="7" name="Zástupný symbol dátumu 6"/>
          <p:cNvSpPr>
            <a:spLocks noGrp="1"/>
          </p:cNvSpPr>
          <p:nvPr>
            <p:ph type="dt" sz="half" idx="10"/>
          </p:nvPr>
        </p:nvSpPr>
        <p:spPr/>
        <p:txBody>
          <a:bodyPr/>
          <a:lstStyle/>
          <a:p>
            <a:fld id="{1D47A314-8651-46B0-BD56-6CBFC19448CE}" type="datetimeFigureOut">
              <a:rPr lang="sk-SK" smtClean="0"/>
              <a:t>11.11.2020</a:t>
            </a:fld>
            <a:endParaRPr lang="sk-SK"/>
          </a:p>
        </p:txBody>
      </p:sp>
      <p:sp>
        <p:nvSpPr>
          <p:cNvPr id="8" name="Zástupný symbol päty 7"/>
          <p:cNvSpPr>
            <a:spLocks noGrp="1"/>
          </p:cNvSpPr>
          <p:nvPr>
            <p:ph type="ftr" sz="quarter" idx="11"/>
          </p:nvPr>
        </p:nvSpPr>
        <p:spPr/>
        <p:txBody>
          <a:bodyPr/>
          <a:lstStyle/>
          <a:p>
            <a:endParaRPr lang="sk-SK"/>
          </a:p>
        </p:txBody>
      </p:sp>
      <p:sp>
        <p:nvSpPr>
          <p:cNvPr id="9" name="Zástupný symbol čísla snímky 8"/>
          <p:cNvSpPr>
            <a:spLocks noGrp="1"/>
          </p:cNvSpPr>
          <p:nvPr>
            <p:ph type="sldNum" sz="quarter" idx="12"/>
          </p:nvPr>
        </p:nvSpPr>
        <p:spPr/>
        <p:txBody>
          <a:bodyPr/>
          <a:lstStyle/>
          <a:p>
            <a:fld id="{4AE85FCC-9BEB-4083-A193-97C1B2DF9301}" type="slidenum">
              <a:rPr lang="sk-SK" smtClean="0"/>
              <a:t>‹#›</a:t>
            </a:fld>
            <a:endParaRPr lang="sk-SK"/>
          </a:p>
        </p:txBody>
      </p:sp>
      <p:sp>
        <p:nvSpPr>
          <p:cNvPr id="11" name="Zástupný symbol obsahu 10"/>
          <p:cNvSpPr>
            <a:spLocks noGrp="1"/>
          </p:cNvSpPr>
          <p:nvPr>
            <p:ph sz="quarter" idx="2"/>
          </p:nvPr>
        </p:nvSpPr>
        <p:spPr>
          <a:xfrm>
            <a:off x="457200" y="2362200"/>
            <a:ext cx="3657600" cy="3886200"/>
          </a:xfrm>
        </p:spPr>
        <p:txBody>
          <a:bodyPr/>
          <a:lstStyle/>
          <a:p>
            <a:pPr lvl="0" eaLnBrk="1" latinLnBrk="0" hangingPunct="1"/>
            <a:r>
              <a:rPr lang="sk-SK"/>
              <a:t>Kliknite sem a upravte štýly predlohy textu.</a:t>
            </a:r>
          </a:p>
          <a:p>
            <a:pPr lvl="1" eaLnBrk="1" latinLnBrk="0" hangingPunct="1"/>
            <a:r>
              <a:rPr lang="sk-SK"/>
              <a:t>Druhá úroveň</a:t>
            </a:r>
          </a:p>
          <a:p>
            <a:pPr lvl="2" eaLnBrk="1" latinLnBrk="0" hangingPunct="1"/>
            <a:r>
              <a:rPr lang="sk-SK"/>
              <a:t>Tretia úroveň</a:t>
            </a:r>
          </a:p>
          <a:p>
            <a:pPr lvl="3" eaLnBrk="1" latinLnBrk="0" hangingPunct="1"/>
            <a:r>
              <a:rPr lang="sk-SK"/>
              <a:t>Štvrtá úroveň</a:t>
            </a:r>
          </a:p>
          <a:p>
            <a:pPr lvl="4" eaLnBrk="1" latinLnBrk="0" hangingPunct="1"/>
            <a:r>
              <a:rPr lang="sk-SK"/>
              <a:t>Piata úroveň</a:t>
            </a:r>
            <a:endParaRPr kumimoji="0" lang="en-US"/>
          </a:p>
        </p:txBody>
      </p:sp>
      <p:sp>
        <p:nvSpPr>
          <p:cNvPr id="13" name="Zástupný symbol obsahu 12"/>
          <p:cNvSpPr>
            <a:spLocks noGrp="1"/>
          </p:cNvSpPr>
          <p:nvPr>
            <p:ph sz="quarter" idx="4"/>
          </p:nvPr>
        </p:nvSpPr>
        <p:spPr>
          <a:xfrm>
            <a:off x="4371975" y="2362200"/>
            <a:ext cx="3657600" cy="3886200"/>
          </a:xfrm>
        </p:spPr>
        <p:txBody>
          <a:bodyPr/>
          <a:lstStyle/>
          <a:p>
            <a:pPr lvl="0" eaLnBrk="1" latinLnBrk="0" hangingPunct="1"/>
            <a:r>
              <a:rPr lang="sk-SK"/>
              <a:t>Kliknite sem a upravte štýly predlohy textu.</a:t>
            </a:r>
          </a:p>
          <a:p>
            <a:pPr lvl="1" eaLnBrk="1" latinLnBrk="0" hangingPunct="1"/>
            <a:r>
              <a:rPr lang="sk-SK"/>
              <a:t>Druhá úroveň</a:t>
            </a:r>
          </a:p>
          <a:p>
            <a:pPr lvl="2" eaLnBrk="1" latinLnBrk="0" hangingPunct="1"/>
            <a:r>
              <a:rPr lang="sk-SK"/>
              <a:t>Tretia úroveň</a:t>
            </a:r>
          </a:p>
          <a:p>
            <a:pPr lvl="3" eaLnBrk="1" latinLnBrk="0" hangingPunct="1"/>
            <a:r>
              <a:rPr lang="sk-SK"/>
              <a:t>Štvrtá úroveň</a:t>
            </a:r>
          </a:p>
          <a:p>
            <a:pPr lvl="4" eaLnBrk="1" latinLnBrk="0" hangingPunct="1"/>
            <a:r>
              <a:rPr lang="sk-SK"/>
              <a:t>Piata úroveň</a:t>
            </a:r>
            <a:endParaRPr kumimoji="0" lang="en-US"/>
          </a:p>
        </p:txBody>
      </p:sp>
      <p:sp>
        <p:nvSpPr>
          <p:cNvPr id="12" name="Zástupný symbol textu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sk-SK"/>
              <a:t>Kliknite sem a upravte štýly predlohy textu.</a:t>
            </a:r>
          </a:p>
        </p:txBody>
      </p:sp>
      <p:sp>
        <p:nvSpPr>
          <p:cNvPr id="14" name="Zástupný symbol textu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sk-SK"/>
              <a:t>Kliknite sem a upravte štýly predlohy textu.</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sk-SK"/>
              <a:t>Kliknite sem a upravte štýl predlohy nadpisov.</a:t>
            </a:r>
            <a:endParaRPr kumimoji="0" lang="en-US"/>
          </a:p>
        </p:txBody>
      </p:sp>
      <p:sp>
        <p:nvSpPr>
          <p:cNvPr id="6" name="Zástupný symbol dátumu 5"/>
          <p:cNvSpPr>
            <a:spLocks noGrp="1"/>
          </p:cNvSpPr>
          <p:nvPr>
            <p:ph type="dt" sz="half" idx="10"/>
          </p:nvPr>
        </p:nvSpPr>
        <p:spPr/>
        <p:txBody>
          <a:bodyPr rtlCol="0"/>
          <a:lstStyle/>
          <a:p>
            <a:fld id="{1D47A314-8651-46B0-BD56-6CBFC19448CE}" type="datetimeFigureOut">
              <a:rPr lang="sk-SK" smtClean="0"/>
              <a:t>11.11.2020</a:t>
            </a:fld>
            <a:endParaRPr lang="sk-SK"/>
          </a:p>
        </p:txBody>
      </p:sp>
      <p:sp>
        <p:nvSpPr>
          <p:cNvPr id="7" name="Zástupný symbol čísla snímky 6"/>
          <p:cNvSpPr>
            <a:spLocks noGrp="1"/>
          </p:cNvSpPr>
          <p:nvPr>
            <p:ph type="sldNum" sz="quarter" idx="11"/>
          </p:nvPr>
        </p:nvSpPr>
        <p:spPr/>
        <p:txBody>
          <a:bodyPr rtlCol="0"/>
          <a:lstStyle/>
          <a:p>
            <a:fld id="{4AE85FCC-9BEB-4083-A193-97C1B2DF9301}" type="slidenum">
              <a:rPr lang="sk-SK" smtClean="0"/>
              <a:t>‹#›</a:t>
            </a:fld>
            <a:endParaRPr lang="sk-SK"/>
          </a:p>
        </p:txBody>
      </p:sp>
      <p:sp>
        <p:nvSpPr>
          <p:cNvPr id="8" name="Zástupný symbol päty 7"/>
          <p:cNvSpPr>
            <a:spLocks noGrp="1"/>
          </p:cNvSpPr>
          <p:nvPr>
            <p:ph type="ftr" sz="quarter" idx="12"/>
          </p:nvPr>
        </p:nvSpPr>
        <p:spPr/>
        <p:txBody>
          <a:bodyPr rtlCol="0"/>
          <a:lstStyle/>
          <a:p>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1D47A314-8651-46B0-BD56-6CBFC19448CE}" type="datetimeFigureOut">
              <a:rPr lang="sk-SK" smtClean="0"/>
              <a:t>11.11.2020</a:t>
            </a:fld>
            <a:endParaRPr lang="sk-SK"/>
          </a:p>
        </p:txBody>
      </p:sp>
      <p:sp>
        <p:nvSpPr>
          <p:cNvPr id="3" name="Zástupný symbol päty 2"/>
          <p:cNvSpPr>
            <a:spLocks noGrp="1"/>
          </p:cNvSpPr>
          <p:nvPr>
            <p:ph type="ftr" sz="quarter" idx="11"/>
          </p:nvPr>
        </p:nvSpPr>
        <p:spPr/>
        <p:txBody>
          <a:bodyPr/>
          <a:lstStyle/>
          <a:p>
            <a:endParaRPr lang="sk-SK"/>
          </a:p>
        </p:txBody>
      </p:sp>
      <p:sp>
        <p:nvSpPr>
          <p:cNvPr id="4" name="Zástupný symbol čísla snímky 3"/>
          <p:cNvSpPr>
            <a:spLocks noGrp="1"/>
          </p:cNvSpPr>
          <p:nvPr>
            <p:ph type="sldNum" sz="quarter" idx="12"/>
          </p:nvPr>
        </p:nvSpPr>
        <p:spPr/>
        <p:txBody>
          <a:bodyPr/>
          <a:lstStyle/>
          <a:p>
            <a:fld id="{4AE85FCC-9BEB-4083-A193-97C1B2DF9301}" type="slidenum">
              <a:rPr lang="sk-SK" smtClean="0"/>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bsah s popisom">
    <p:bg>
      <p:bgRef idx="1001">
        <a:schemeClr val="bg1"/>
      </p:bgRef>
    </p:bg>
    <p:spTree>
      <p:nvGrpSpPr>
        <p:cNvPr id="1" name=""/>
        <p:cNvGrpSpPr/>
        <p:nvPr/>
      </p:nvGrpSpPr>
      <p:grpSpPr>
        <a:xfrm>
          <a:off x="0" y="0"/>
          <a:ext cx="0" cy="0"/>
          <a:chOff x="0" y="0"/>
          <a:chExt cx="0" cy="0"/>
        </a:xfrm>
      </p:grpSpPr>
      <p:sp>
        <p:nvSpPr>
          <p:cNvPr id="10" name="Rovná spojnica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Nadpis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sk-SK"/>
              <a:t>Kliknite sem a upravte štýl predlohy nadpisov.</a:t>
            </a:r>
            <a:endParaRPr kumimoji="0" lang="en-US"/>
          </a:p>
        </p:txBody>
      </p:sp>
      <p:sp>
        <p:nvSpPr>
          <p:cNvPr id="3" name="Zástupný symbol textu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sk-SK"/>
              <a:t>Kliknite sem a upravte štýly predlohy textu.</a:t>
            </a:r>
          </a:p>
        </p:txBody>
      </p:sp>
      <p:sp>
        <p:nvSpPr>
          <p:cNvPr id="8" name="Rovná spojnica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Rovná spojnica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ovná spojnica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bdĺžnik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ovná spojnica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á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Zástupný symbol obsahu 17"/>
          <p:cNvSpPr>
            <a:spLocks noGrp="1"/>
          </p:cNvSpPr>
          <p:nvPr>
            <p:ph sz="quarter" idx="1"/>
          </p:nvPr>
        </p:nvSpPr>
        <p:spPr>
          <a:xfrm>
            <a:off x="304800" y="274320"/>
            <a:ext cx="5638800" cy="6327648"/>
          </a:xfrm>
        </p:spPr>
        <p:txBody>
          <a:bodyPr/>
          <a:lstStyle/>
          <a:p>
            <a:pPr lvl="0" eaLnBrk="1" latinLnBrk="0" hangingPunct="1"/>
            <a:r>
              <a:rPr lang="sk-SK"/>
              <a:t>Kliknite sem a upravte štýly predlohy textu.</a:t>
            </a:r>
          </a:p>
          <a:p>
            <a:pPr lvl="1" eaLnBrk="1" latinLnBrk="0" hangingPunct="1"/>
            <a:r>
              <a:rPr lang="sk-SK"/>
              <a:t>Druhá úroveň</a:t>
            </a:r>
          </a:p>
          <a:p>
            <a:pPr lvl="2" eaLnBrk="1" latinLnBrk="0" hangingPunct="1"/>
            <a:r>
              <a:rPr lang="sk-SK"/>
              <a:t>Tretia úroveň</a:t>
            </a:r>
          </a:p>
          <a:p>
            <a:pPr lvl="3" eaLnBrk="1" latinLnBrk="0" hangingPunct="1"/>
            <a:r>
              <a:rPr lang="sk-SK"/>
              <a:t>Štvrtá úroveň</a:t>
            </a:r>
          </a:p>
          <a:p>
            <a:pPr lvl="4" eaLnBrk="1" latinLnBrk="0" hangingPunct="1"/>
            <a:r>
              <a:rPr lang="sk-SK"/>
              <a:t>Piata úroveň</a:t>
            </a:r>
            <a:endParaRPr kumimoji="0" lang="en-US"/>
          </a:p>
        </p:txBody>
      </p:sp>
      <p:sp>
        <p:nvSpPr>
          <p:cNvPr id="21" name="Zástupný symbol dátumu 20"/>
          <p:cNvSpPr>
            <a:spLocks noGrp="1"/>
          </p:cNvSpPr>
          <p:nvPr>
            <p:ph type="dt" sz="half" idx="14"/>
          </p:nvPr>
        </p:nvSpPr>
        <p:spPr/>
        <p:txBody>
          <a:bodyPr rtlCol="0"/>
          <a:lstStyle/>
          <a:p>
            <a:fld id="{1D47A314-8651-46B0-BD56-6CBFC19448CE}" type="datetimeFigureOut">
              <a:rPr lang="sk-SK" smtClean="0"/>
              <a:t>11.11.2020</a:t>
            </a:fld>
            <a:endParaRPr lang="sk-SK"/>
          </a:p>
        </p:txBody>
      </p:sp>
      <p:sp>
        <p:nvSpPr>
          <p:cNvPr id="22" name="Zástupný symbol čísla snímky 21"/>
          <p:cNvSpPr>
            <a:spLocks noGrp="1"/>
          </p:cNvSpPr>
          <p:nvPr>
            <p:ph type="sldNum" sz="quarter" idx="15"/>
          </p:nvPr>
        </p:nvSpPr>
        <p:spPr/>
        <p:txBody>
          <a:bodyPr rtlCol="0"/>
          <a:lstStyle/>
          <a:p>
            <a:fld id="{4AE85FCC-9BEB-4083-A193-97C1B2DF9301}" type="slidenum">
              <a:rPr lang="sk-SK" smtClean="0"/>
              <a:t>‹#›</a:t>
            </a:fld>
            <a:endParaRPr lang="sk-SK"/>
          </a:p>
        </p:txBody>
      </p:sp>
      <p:sp>
        <p:nvSpPr>
          <p:cNvPr id="23" name="Zástupný symbol päty 22"/>
          <p:cNvSpPr>
            <a:spLocks noGrp="1"/>
          </p:cNvSpPr>
          <p:nvPr>
            <p:ph type="ftr" sz="quarter" idx="16"/>
          </p:nvPr>
        </p:nvSpPr>
        <p:spPr/>
        <p:txBody>
          <a:bodyPr rtlCol="0"/>
          <a:lstStyle/>
          <a:p>
            <a:endParaRPr lang="sk-SK"/>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ok s popisom">
    <p:spTree>
      <p:nvGrpSpPr>
        <p:cNvPr id="1" name=""/>
        <p:cNvGrpSpPr/>
        <p:nvPr/>
      </p:nvGrpSpPr>
      <p:grpSpPr>
        <a:xfrm>
          <a:off x="0" y="0"/>
          <a:ext cx="0" cy="0"/>
          <a:chOff x="0" y="0"/>
          <a:chExt cx="0" cy="0"/>
        </a:xfrm>
      </p:grpSpPr>
      <p:sp>
        <p:nvSpPr>
          <p:cNvPr id="9" name="Rovná spojnica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á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Nadpis 1"/>
          <p:cNvSpPr>
            <a:spLocks noGrp="1"/>
          </p:cNvSpPr>
          <p:nvPr>
            <p:ph type="title"/>
          </p:nvPr>
        </p:nvSpPr>
        <p:spPr>
          <a:xfrm rot="5400000">
            <a:off x="3350133" y="3200400"/>
            <a:ext cx="6309360" cy="457200"/>
          </a:xfrm>
        </p:spPr>
        <p:txBody>
          <a:bodyPr anchor="b"/>
          <a:lstStyle>
            <a:lvl1pPr algn="l">
              <a:buNone/>
              <a:defRPr sz="2000" b="1"/>
            </a:lvl1pPr>
          </a:lstStyle>
          <a:p>
            <a:r>
              <a:rPr kumimoji="0" lang="sk-SK"/>
              <a:t>Kliknite sem a upravte štýl predlohy nadpisov.</a:t>
            </a:r>
            <a:endParaRPr kumimoji="0" lang="en-US"/>
          </a:p>
        </p:txBody>
      </p:sp>
      <p:sp>
        <p:nvSpPr>
          <p:cNvPr id="3" name="Zástupný symbol obrázka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sk-SK"/>
              <a:t>Ak chcete pridať obrázok, kliknite na ikonu</a:t>
            </a:r>
            <a:endParaRPr kumimoji="0" lang="en-US" dirty="0"/>
          </a:p>
        </p:txBody>
      </p:sp>
      <p:sp>
        <p:nvSpPr>
          <p:cNvPr id="4" name="Zástupný symbol textu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sk-SK"/>
              <a:t>Kliknite sem a upravte štýly predlohy textu.</a:t>
            </a:r>
          </a:p>
        </p:txBody>
      </p:sp>
      <p:sp>
        <p:nvSpPr>
          <p:cNvPr id="10" name="Rovná spojnica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Obdĺžnik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ovná spojnica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Rovná spojnica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Rovná spojnica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Zástupný symbol dátumu 16"/>
          <p:cNvSpPr>
            <a:spLocks noGrp="1"/>
          </p:cNvSpPr>
          <p:nvPr>
            <p:ph type="dt" sz="half" idx="10"/>
          </p:nvPr>
        </p:nvSpPr>
        <p:spPr/>
        <p:txBody>
          <a:bodyPr rtlCol="0"/>
          <a:lstStyle/>
          <a:p>
            <a:fld id="{1D47A314-8651-46B0-BD56-6CBFC19448CE}" type="datetimeFigureOut">
              <a:rPr lang="sk-SK" smtClean="0"/>
              <a:t>11.11.2020</a:t>
            </a:fld>
            <a:endParaRPr lang="sk-SK"/>
          </a:p>
        </p:txBody>
      </p:sp>
      <p:sp>
        <p:nvSpPr>
          <p:cNvPr id="18" name="Zástupný symbol čísla snímky 17"/>
          <p:cNvSpPr>
            <a:spLocks noGrp="1"/>
          </p:cNvSpPr>
          <p:nvPr>
            <p:ph type="sldNum" sz="quarter" idx="11"/>
          </p:nvPr>
        </p:nvSpPr>
        <p:spPr/>
        <p:txBody>
          <a:bodyPr rtlCol="0"/>
          <a:lstStyle/>
          <a:p>
            <a:fld id="{4AE85FCC-9BEB-4083-A193-97C1B2DF9301}" type="slidenum">
              <a:rPr lang="sk-SK" smtClean="0"/>
              <a:t>‹#›</a:t>
            </a:fld>
            <a:endParaRPr lang="sk-SK"/>
          </a:p>
        </p:txBody>
      </p:sp>
      <p:sp>
        <p:nvSpPr>
          <p:cNvPr id="21" name="Zástupný symbol päty 20"/>
          <p:cNvSpPr>
            <a:spLocks noGrp="1"/>
          </p:cNvSpPr>
          <p:nvPr>
            <p:ph type="ftr" sz="quarter" idx="12"/>
          </p:nvPr>
        </p:nvSpPr>
        <p:spPr/>
        <p:txBody>
          <a:bodyPr rtlCol="0"/>
          <a:lstStyle/>
          <a:p>
            <a:endParaRPr lang="sk-S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Rovná spojnica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Zástupný symbol nadpisu 21"/>
          <p:cNvSpPr>
            <a:spLocks noGrp="1"/>
          </p:cNvSpPr>
          <p:nvPr>
            <p:ph type="title"/>
          </p:nvPr>
        </p:nvSpPr>
        <p:spPr>
          <a:xfrm>
            <a:off x="457200" y="274638"/>
            <a:ext cx="7467600" cy="1143000"/>
          </a:xfrm>
          <a:prstGeom prst="rect">
            <a:avLst/>
          </a:prstGeom>
        </p:spPr>
        <p:txBody>
          <a:bodyPr vert="horz" anchor="b">
            <a:normAutofit/>
          </a:bodyPr>
          <a:lstStyle/>
          <a:p>
            <a:r>
              <a:rPr kumimoji="0" lang="sk-SK"/>
              <a:t>Kliknite sem a upravte štýl predlohy nadpisov.</a:t>
            </a:r>
            <a:endParaRPr kumimoji="0" lang="en-US"/>
          </a:p>
        </p:txBody>
      </p:sp>
      <p:sp>
        <p:nvSpPr>
          <p:cNvPr id="13" name="Zástupný symbol textu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sk-SK"/>
              <a:t>Kliknite sem a upravte štýly predlohy textu.</a:t>
            </a:r>
          </a:p>
          <a:p>
            <a:pPr lvl="1" eaLnBrk="1" latinLnBrk="0" hangingPunct="1"/>
            <a:r>
              <a:rPr kumimoji="0" lang="sk-SK"/>
              <a:t>Druhá úroveň</a:t>
            </a:r>
          </a:p>
          <a:p>
            <a:pPr lvl="2" eaLnBrk="1" latinLnBrk="0" hangingPunct="1"/>
            <a:r>
              <a:rPr kumimoji="0" lang="sk-SK"/>
              <a:t>Tretia úroveň</a:t>
            </a:r>
          </a:p>
          <a:p>
            <a:pPr lvl="3" eaLnBrk="1" latinLnBrk="0" hangingPunct="1"/>
            <a:r>
              <a:rPr kumimoji="0" lang="sk-SK"/>
              <a:t>Štvrtá úroveň</a:t>
            </a:r>
          </a:p>
          <a:p>
            <a:pPr lvl="4" eaLnBrk="1" latinLnBrk="0" hangingPunct="1"/>
            <a:r>
              <a:rPr kumimoji="0" lang="sk-SK"/>
              <a:t>Piata úroveň</a:t>
            </a:r>
            <a:endParaRPr kumimoji="0" lang="en-US"/>
          </a:p>
        </p:txBody>
      </p:sp>
      <p:sp>
        <p:nvSpPr>
          <p:cNvPr id="14" name="Zástupný symbol dátumu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47A314-8651-46B0-BD56-6CBFC19448CE}" type="datetimeFigureOut">
              <a:rPr lang="sk-SK" smtClean="0"/>
              <a:t>11.11.2020</a:t>
            </a:fld>
            <a:endParaRPr lang="sk-SK"/>
          </a:p>
        </p:txBody>
      </p:sp>
      <p:sp>
        <p:nvSpPr>
          <p:cNvPr id="3" name="Zástupný symbol päty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sk-SK"/>
          </a:p>
        </p:txBody>
      </p:sp>
      <p:sp>
        <p:nvSpPr>
          <p:cNvPr id="7" name="Rovná spojnica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Rovná spojnica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Obdĺžnik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vná spojnica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á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Zástupný symbol čísla snímky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AE85FCC-9BEB-4083-A193-97C1B2DF9301}" type="slidenum">
              <a:rPr lang="sk-SK" smtClean="0"/>
              <a:t>‹#›</a:t>
            </a:fld>
            <a:endParaRPr lang="sk-SK"/>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1907704" y="1916832"/>
            <a:ext cx="6768752" cy="1728192"/>
          </a:xfrm>
        </p:spPr>
        <p:txBody>
          <a:bodyPr>
            <a:normAutofit/>
          </a:bodyPr>
          <a:lstStyle/>
          <a:p>
            <a:r>
              <a:rPr lang="sk-SK" sz="4000" dirty="0">
                <a:solidFill>
                  <a:srgbClr val="7030A0"/>
                </a:solidFill>
                <a:latin typeface="Times New Roman" pitchFamily="18" charset="0"/>
                <a:cs typeface="Times New Roman" pitchFamily="18" charset="0"/>
              </a:rPr>
              <a:t>Reklamný plán a rozpočet </a:t>
            </a:r>
          </a:p>
        </p:txBody>
      </p:sp>
      <p:sp>
        <p:nvSpPr>
          <p:cNvPr id="3" name="Podnadpis 2"/>
          <p:cNvSpPr>
            <a:spLocks noGrp="1"/>
          </p:cNvSpPr>
          <p:nvPr>
            <p:ph type="subTitle" idx="1"/>
          </p:nvPr>
        </p:nvSpPr>
        <p:spPr>
          <a:xfrm>
            <a:off x="2771800" y="5301208"/>
            <a:ext cx="6172200" cy="1371600"/>
          </a:xfrm>
        </p:spPr>
        <p:txBody>
          <a:bodyPr>
            <a:normAutofit lnSpcReduction="10000"/>
          </a:bodyPr>
          <a:lstStyle/>
          <a:p>
            <a:endParaRPr lang="sk-SK" dirty="0">
              <a:latin typeface="Times New Roman" pitchFamily="18" charset="0"/>
              <a:cs typeface="Times New Roman" pitchFamily="18" charset="0"/>
            </a:endParaRPr>
          </a:p>
          <a:p>
            <a:endParaRPr lang="sk-SK" dirty="0">
              <a:latin typeface="Times New Roman" pitchFamily="18" charset="0"/>
              <a:cs typeface="Times New Roman" pitchFamily="18" charset="0"/>
            </a:endParaRPr>
          </a:p>
          <a:p>
            <a:endParaRPr lang="sk-SK" dirty="0">
              <a:latin typeface="Times New Roman" pitchFamily="18" charset="0"/>
              <a:cs typeface="Times New Roman" pitchFamily="18" charset="0"/>
            </a:endParaRPr>
          </a:p>
          <a:p>
            <a:r>
              <a:rPr lang="sk-SK" dirty="0">
                <a:latin typeface="Times New Roman" pitchFamily="18" charset="0"/>
                <a:cs typeface="Times New Roman" pitchFamily="18" charset="0"/>
              </a:rPr>
              <a:t>                                                                </a:t>
            </a:r>
            <a:r>
              <a:rPr lang="sk-SK" dirty="0">
                <a:solidFill>
                  <a:schemeClr val="tx1"/>
                </a:solidFill>
                <a:latin typeface="Times New Roman" pitchFamily="18" charset="0"/>
                <a:cs typeface="Times New Roman" pitchFamily="18" charset="0"/>
              </a:rPr>
              <a:t>Anna Medvecová 3.KM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sz="quarter" idx="1"/>
          </p:nvPr>
        </p:nvSpPr>
        <p:spPr>
          <a:xfrm>
            <a:off x="467544" y="1484784"/>
            <a:ext cx="7467600" cy="4873752"/>
          </a:xfrm>
        </p:spPr>
        <p:txBody>
          <a:bodyPr/>
          <a:lstStyle/>
          <a:p>
            <a:pPr algn="just"/>
            <a:r>
              <a:rPr lang="sk-SK" b="1" dirty="0">
                <a:latin typeface="Times New Roman" pitchFamily="18" charset="0"/>
                <a:cs typeface="Times New Roman" pitchFamily="18" charset="0"/>
              </a:rPr>
              <a:t>Konkurencia </a:t>
            </a:r>
            <a:r>
              <a:rPr lang="sk-SK" dirty="0">
                <a:latin typeface="Times New Roman" pitchFamily="18" charset="0"/>
                <a:cs typeface="Times New Roman" pitchFamily="18" charset="0"/>
              </a:rPr>
              <a:t>ak na trhu pôsobí veľa konkurentov, značku treba propagovať dostatočné nahlas aby prenikla informačným šumom.</a:t>
            </a:r>
          </a:p>
          <a:p>
            <a:pPr algn="just"/>
            <a:r>
              <a:rPr lang="sk-SK" b="1" dirty="0">
                <a:latin typeface="Times New Roman" pitchFamily="18" charset="0"/>
                <a:cs typeface="Times New Roman" pitchFamily="18" charset="0"/>
              </a:rPr>
              <a:t>Frekvencia reklamy</a:t>
            </a:r>
            <a:r>
              <a:rPr lang="sk-SK" dirty="0">
                <a:latin typeface="Times New Roman" pitchFamily="18" charset="0"/>
                <a:cs typeface="Times New Roman" pitchFamily="18" charset="0"/>
              </a:rPr>
              <a:t> ak podnik chce, aby sa jeho reklama dostala k dostatočnému počtu  spotrebiteľov a aby si ju zapamätali, potrebuje reklamu opakovať viackrát, čo znamená vyššie náklady.</a:t>
            </a:r>
          </a:p>
          <a:p>
            <a:pPr algn="just"/>
            <a:r>
              <a:rPr lang="sk-SK" b="1" dirty="0">
                <a:latin typeface="Times New Roman" pitchFamily="18" charset="0"/>
                <a:cs typeface="Times New Roman" pitchFamily="18" charset="0"/>
              </a:rPr>
              <a:t>Diferenciácia produktu</a:t>
            </a:r>
            <a:r>
              <a:rPr lang="sk-SK" dirty="0">
                <a:latin typeface="Times New Roman" pitchFamily="18" charset="0"/>
                <a:cs typeface="Times New Roman" pitchFamily="18" charset="0"/>
              </a:rPr>
              <a:t> ak je produkt veľmi podobný iným, musí podnik pomocou reklamy zviditeľniť na trhu lepšie svoj produkt. Reklama musí zdôrazňovať tie vlastnosti, ktoré sú výnimočné a spotrebiteľ si ich má uvedomiť a zapamätať. </a:t>
            </a:r>
            <a:endParaRPr lang="sk-SK" b="1"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sz="quarter" idx="1"/>
          </p:nvPr>
        </p:nvSpPr>
        <p:spPr/>
        <p:txBody>
          <a:bodyPr>
            <a:normAutofit/>
          </a:bodyPr>
          <a:lstStyle/>
          <a:p>
            <a:pPr algn="just"/>
            <a:r>
              <a:rPr lang="sk-SK" sz="2800" dirty="0">
                <a:latin typeface="Times New Roman" pitchFamily="18" charset="0"/>
                <a:cs typeface="Times New Roman" pitchFamily="18" charset="0"/>
              </a:rPr>
              <a:t>Úlohou reklamy je zdôrazňovať rozlišovaciu schopnosť produktu:  značku, jeho funkčnosť, účinnosť a dizajn. Pri zostavovaní reklamného rozpočtu a reklamnej kampane treba zvažovať práve tieto schopnosti produktu.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sz="quarter" idx="1"/>
          </p:nvPr>
        </p:nvSpPr>
        <p:spPr/>
        <p:txBody>
          <a:bodyPr/>
          <a:lstStyle/>
          <a:p>
            <a:pPr algn="just"/>
            <a:r>
              <a:rPr lang="sk-SK" sz="2800" b="1" dirty="0">
                <a:latin typeface="Times New Roman" pitchFamily="18" charset="0"/>
                <a:cs typeface="Times New Roman" pitchFamily="18" charset="0"/>
              </a:rPr>
              <a:t>Značka </a:t>
            </a:r>
            <a:r>
              <a:rPr lang="sk-SK" sz="2800" dirty="0">
                <a:latin typeface="Times New Roman" pitchFamily="18" charset="0"/>
                <a:cs typeface="Times New Roman" pitchFamily="18" charset="0"/>
              </a:rPr>
              <a:t>produktu je meno, názov, znak, symbol, či dizajn alebo iná kombinácia. Úlohou značky je zabezpečovať, aby sa produkt odlíšil od konkurenčných produktov. V rámci spracovania reklamy sa značke vymedzuje značný priestor. Spotrebitelia považujú značku za dôležitú súčasť výrobku a značka pridáva výrobku na hodnote. </a:t>
            </a:r>
          </a:p>
          <a:p>
            <a:endParaRPr lang="sk-SK" dirty="0">
              <a:latin typeface="Times New Roman" pitchFamily="18" charset="0"/>
              <a:cs typeface="Times New Roman" pitchFamily="18" charset="0"/>
            </a:endParaRPr>
          </a:p>
          <a:p>
            <a:pPr>
              <a:buNone/>
            </a:pPr>
            <a:r>
              <a:rPr lang="sk-SK" b="1" dirty="0">
                <a:latin typeface="Times New Roman" pitchFamily="18" charset="0"/>
                <a:cs typeface="Times New Roman" pitchFamily="18" charset="0"/>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sz="quarter" idx="1"/>
          </p:nvPr>
        </p:nvSpPr>
        <p:spPr/>
        <p:txBody>
          <a:bodyPr/>
          <a:lstStyle/>
          <a:p>
            <a:pPr algn="just"/>
            <a:r>
              <a:rPr lang="sk-SK" b="1" dirty="0">
                <a:latin typeface="Times New Roman" pitchFamily="18" charset="0"/>
                <a:cs typeface="Times New Roman" pitchFamily="18" charset="0"/>
              </a:rPr>
              <a:t>Dizajn</a:t>
            </a:r>
            <a:r>
              <a:rPr lang="sk-SK" dirty="0">
                <a:latin typeface="Times New Roman" pitchFamily="18" charset="0"/>
                <a:cs typeface="Times New Roman" pitchFamily="18" charset="0"/>
              </a:rPr>
              <a:t> je výtvarné riešenie produktu a predstavuje výnimočnosť jedinečnosť produktu.  Patrí medzi najmocnejšie nástroje marketingu. Dobre stvárnený výrobok získa pozornosť a prináša tržby. S dizajnom veľmi úzko súvisí štýl výrobku, ktorý môžeme charakterizovať ako výzor výrobku a je užším pojmom ako dizajn. </a:t>
            </a:r>
            <a:endParaRPr lang="sk-SK" b="1"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sz="quarter" idx="1"/>
          </p:nvPr>
        </p:nvSpPr>
        <p:spPr>
          <a:xfrm>
            <a:off x="323528" y="692696"/>
            <a:ext cx="7755632" cy="5832648"/>
          </a:xfrm>
        </p:spPr>
        <p:txBody>
          <a:bodyPr>
            <a:noAutofit/>
          </a:bodyPr>
          <a:lstStyle/>
          <a:p>
            <a:pPr algn="just"/>
            <a:r>
              <a:rPr lang="sk-SK" sz="2800" b="1" dirty="0">
                <a:latin typeface="Times New Roman" pitchFamily="18" charset="0"/>
                <a:cs typeface="Times New Roman" pitchFamily="18" charset="0"/>
              </a:rPr>
              <a:t>Funkčnosť výrobku</a:t>
            </a:r>
            <a:r>
              <a:rPr lang="sk-SK" sz="2800" dirty="0">
                <a:latin typeface="Times New Roman" pitchFamily="18" charset="0"/>
                <a:cs typeface="Times New Roman" pitchFamily="18" charset="0"/>
              </a:rPr>
              <a:t> už pri tvorbe výrobku je snahou výrobcu odlíšiť svoj výrobok od ostatných výrobkov. Práve jedinečné výrobky so špecifickým parametrami vzbudia pozornosť zákazníkov a predstavujú rozlišovaciu charakteristiku výrobku. </a:t>
            </a:r>
          </a:p>
          <a:p>
            <a:pPr algn="just"/>
            <a:r>
              <a:rPr lang="sk-SK" sz="2800" dirty="0">
                <a:latin typeface="Times New Roman" pitchFamily="18" charset="0"/>
                <a:cs typeface="Times New Roman" pitchFamily="18" charset="0"/>
              </a:rPr>
              <a:t>Silná odlišnosť výrobku je základom pre tvorbu reklamnej kampane. Pri vypracovaní charakteristiky a funkčnosti výrobku musí podnik posudzovať produkty z pohľadu kupujúceho. Podnik musí zdôrazňovať práve tieto prínosy, ktoré vyplývajú z funkčnosti a účinnosti výrobku.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sz="quarter" idx="1"/>
          </p:nvPr>
        </p:nvSpPr>
        <p:spPr/>
        <p:txBody>
          <a:bodyPr/>
          <a:lstStyle/>
          <a:p>
            <a:pPr algn="just"/>
            <a:r>
              <a:rPr lang="sk-SK" dirty="0">
                <a:latin typeface="Times New Roman" pitchFamily="18" charset="0"/>
                <a:cs typeface="Times New Roman" pitchFamily="18" charset="0"/>
              </a:rPr>
              <a:t>V reklamnom rozpočte významnú úlohu zohráva práve výber nosičov, čiže druh médií, pretože sa najväčšou mierou podieľajú na rozpočte.</a:t>
            </a:r>
          </a:p>
          <a:p>
            <a:pPr algn="just"/>
            <a:r>
              <a:rPr lang="sk-SK" dirty="0">
                <a:latin typeface="Times New Roman" pitchFamily="18" charset="0"/>
                <a:cs typeface="Times New Roman" pitchFamily="18" charset="0"/>
              </a:rPr>
              <a:t>Pre uverejnenie reklamnej inzercie si podnik môže vybrať rôznu tlač, televízne a rozhlasové stanice čo plagátové plochy. Treba zvážiť, v ktorom vydaní alebo v ktorom vysielacom čase v televízii či v rozhlase inzerciu uverejniť.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sz="quarter" idx="1"/>
          </p:nvPr>
        </p:nvSpPr>
        <p:spPr/>
        <p:txBody>
          <a:bodyPr/>
          <a:lstStyle/>
          <a:p>
            <a:pPr algn="just"/>
            <a:r>
              <a:rPr lang="sk-SK" dirty="0">
                <a:latin typeface="Times New Roman" pitchFamily="18" charset="0"/>
                <a:cs typeface="Times New Roman" pitchFamily="18" charset="0"/>
              </a:rPr>
              <a:t>V reklamnom rozpočte podnik zvažuje či reklamnú kampaň pripraví a uskutoční vlastné marketingové oddelenie alebo zadá reklamnú kampaň na spracovanie reklamnej agentúre.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sz="quarter" idx="1"/>
          </p:nvPr>
        </p:nvSpPr>
        <p:spPr/>
        <p:txBody>
          <a:bodyPr>
            <a:normAutofit/>
          </a:bodyPr>
          <a:lstStyle/>
          <a:p>
            <a:pPr algn="just"/>
            <a:r>
              <a:rPr lang="sk-SK" sz="2800" dirty="0">
                <a:latin typeface="Times New Roman" pitchFamily="18" charset="0"/>
                <a:cs typeface="Times New Roman" pitchFamily="18" charset="0"/>
              </a:rPr>
              <a:t>Rozloženie reklamnej kampane počas roka alebo častosť vysielania v značnej miere ovplyvňuje výšku nákladov na reklamu.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r>
              <a:rPr lang="sk-SK" sz="4400" b="1" dirty="0">
                <a:solidFill>
                  <a:schemeClr val="tx1"/>
                </a:solidFill>
                <a:latin typeface="Times New Roman" pitchFamily="18" charset="0"/>
                <a:cs typeface="Times New Roman" pitchFamily="18" charset="0"/>
              </a:rPr>
              <a:t>zdroj</a:t>
            </a:r>
          </a:p>
        </p:txBody>
      </p:sp>
      <p:sp>
        <p:nvSpPr>
          <p:cNvPr id="3" name="Zástupný symbol obsahu 2"/>
          <p:cNvSpPr>
            <a:spLocks noGrp="1"/>
          </p:cNvSpPr>
          <p:nvPr>
            <p:ph sz="quarter" idx="1"/>
          </p:nvPr>
        </p:nvSpPr>
        <p:spPr/>
        <p:txBody>
          <a:bodyPr/>
          <a:lstStyle/>
          <a:p>
            <a:r>
              <a:rPr lang="sk-SK" dirty="0"/>
              <a:t>Mojím zdrojom bola kniha marketing.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descr="ďakujem za pozornosť - so doge | Meme Generat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sk-SK"/>
          </a:p>
        </p:txBody>
      </p:sp>
      <p:pic>
        <p:nvPicPr>
          <p:cNvPr id="2" name="Obrázok 1"/>
          <p:cNvPicPr>
            <a:picLocks noChangeAspect="1"/>
          </p:cNvPicPr>
          <p:nvPr/>
        </p:nvPicPr>
        <p:blipFill>
          <a:blip r:embed="rId3"/>
          <a:stretch>
            <a:fillRect/>
          </a:stretch>
        </p:blipFill>
        <p:spPr>
          <a:xfrm>
            <a:off x="1259632" y="1124744"/>
            <a:ext cx="6136340" cy="459633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638"/>
            <a:ext cx="7467600" cy="706090"/>
          </a:xfrm>
        </p:spPr>
        <p:txBody>
          <a:bodyPr>
            <a:normAutofit/>
          </a:bodyPr>
          <a:lstStyle/>
          <a:p>
            <a:r>
              <a:rPr lang="sk-SK" sz="3200" dirty="0">
                <a:solidFill>
                  <a:schemeClr val="tx1"/>
                </a:solidFill>
                <a:latin typeface="Times New Roman" pitchFamily="18" charset="0"/>
                <a:cs typeface="Times New Roman" pitchFamily="18" charset="0"/>
              </a:rPr>
              <a:t>Reklamný plán</a:t>
            </a:r>
          </a:p>
        </p:txBody>
      </p:sp>
      <p:sp>
        <p:nvSpPr>
          <p:cNvPr id="3" name="Zástupný symbol obsahu 2"/>
          <p:cNvSpPr>
            <a:spLocks noGrp="1"/>
          </p:cNvSpPr>
          <p:nvPr>
            <p:ph sz="quarter" idx="1"/>
          </p:nvPr>
        </p:nvSpPr>
        <p:spPr>
          <a:xfrm>
            <a:off x="395536" y="1196752"/>
            <a:ext cx="7467600" cy="4873752"/>
          </a:xfrm>
        </p:spPr>
        <p:txBody>
          <a:bodyPr/>
          <a:lstStyle/>
          <a:p>
            <a:pPr algn="just"/>
            <a:r>
              <a:rPr lang="sk-SK" dirty="0">
                <a:latin typeface="Times New Roman" pitchFamily="18" charset="0"/>
                <a:cs typeface="Times New Roman" pitchFamily="18" charset="0"/>
              </a:rPr>
              <a:t>Podnik plánovanie reklamnej kampane spravidla rozčleňuje na určité kroky.</a:t>
            </a:r>
          </a:p>
          <a:p>
            <a:pPr algn="just"/>
            <a:r>
              <a:rPr lang="sk-SK" dirty="0">
                <a:latin typeface="Times New Roman" pitchFamily="18" charset="0"/>
                <a:cs typeface="Times New Roman" pitchFamily="18" charset="0"/>
              </a:rPr>
              <a:t>Kroky reklamnej kampane sú vlastne základné rozhodnutia o reklame, ktoré obsahujú: </a:t>
            </a:r>
            <a:r>
              <a:rPr lang="sk-SK" b="1" dirty="0">
                <a:latin typeface="Times New Roman" pitchFamily="18" charset="0"/>
                <a:cs typeface="Times New Roman" pitchFamily="18" charset="0"/>
              </a:rPr>
              <a:t>cieľ reklamy,  rozhodnutie o rozpočte, zostavenie správy, rozhodnutie o médiách, hodnotenie účinnosti reklamy.  </a:t>
            </a:r>
          </a:p>
          <a:p>
            <a:pPr algn="just"/>
            <a:r>
              <a:rPr lang="sk-SK" dirty="0">
                <a:latin typeface="Times New Roman" pitchFamily="18" charset="0"/>
                <a:cs typeface="Times New Roman" pitchFamily="18" charset="0"/>
              </a:rPr>
              <a:t>Dôležitou súčasťou plánovania reklamnej kampane je zostavenie </a:t>
            </a:r>
            <a:r>
              <a:rPr lang="sk-SK" b="1" dirty="0">
                <a:latin typeface="Times New Roman" pitchFamily="18" charset="0"/>
                <a:cs typeface="Times New Roman" pitchFamily="18" charset="0"/>
              </a:rPr>
              <a:t>reklamného plánu.</a:t>
            </a:r>
          </a:p>
          <a:p>
            <a:pPr algn="just"/>
            <a:r>
              <a:rPr lang="sk-SK" dirty="0">
                <a:latin typeface="Times New Roman" pitchFamily="18" charset="0"/>
                <a:cs typeface="Times New Roman" pitchFamily="18" charset="0"/>
              </a:rPr>
              <a:t>Marketingoví pracovníci musia reklamnú kampaň rozvrhnúť z časového hľadiska.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sz="quarter" idx="1"/>
          </p:nvPr>
        </p:nvSpPr>
        <p:spPr/>
        <p:txBody>
          <a:bodyPr/>
          <a:lstStyle/>
          <a:p>
            <a:pPr algn="just"/>
            <a:r>
              <a:rPr lang="sk-SK" dirty="0">
                <a:latin typeface="Times New Roman" pitchFamily="18" charset="0"/>
                <a:cs typeface="Times New Roman" pitchFamily="18" charset="0"/>
              </a:rPr>
              <a:t>Časový harmonogram reklamnej kampane nazývame reklamný plán.</a:t>
            </a:r>
          </a:p>
          <a:p>
            <a:pPr algn="just"/>
            <a:r>
              <a:rPr lang="sk-SK" dirty="0">
                <a:latin typeface="Times New Roman" pitchFamily="18" charset="0"/>
                <a:cs typeface="Times New Roman" pitchFamily="18" charset="0"/>
              </a:rPr>
              <a:t>Spravidla reklamný plán, ktorý podnik zostavuje na obdobie jedného roka, je zostavenie reklamnej kampane z dlhodobého časového hľadiska.</a:t>
            </a:r>
          </a:p>
          <a:p>
            <a:pPr algn="just"/>
            <a:r>
              <a:rPr lang="sk-SK" dirty="0">
                <a:latin typeface="Times New Roman" pitchFamily="18" charset="0"/>
                <a:cs typeface="Times New Roman" pitchFamily="18" charset="0"/>
              </a:rPr>
              <a:t>Krátkodobý reklamný plán sa zostavuje na jeden kalendárny mesiac, ide o rozvrhnutie reklamy v kratšom časovom úseku.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sz="quarter" idx="1"/>
          </p:nvPr>
        </p:nvSpPr>
        <p:spPr>
          <a:xfrm>
            <a:off x="251520" y="1124744"/>
            <a:ext cx="7673280" cy="5349208"/>
          </a:xfrm>
        </p:spPr>
        <p:txBody>
          <a:bodyPr/>
          <a:lstStyle/>
          <a:p>
            <a:pPr algn="just"/>
            <a:r>
              <a:rPr lang="sk-SK" dirty="0">
                <a:latin typeface="Times New Roman" pitchFamily="18" charset="0"/>
                <a:cs typeface="Times New Roman" pitchFamily="18" charset="0"/>
              </a:rPr>
              <a:t>Reklamný plán môže byť zostavený tak, že reklama má stálu frekvenciu alebo sa môže reklama stupňovať čiže v určitých mesiacoch môže byť masívnejšia.</a:t>
            </a:r>
          </a:p>
          <a:p>
            <a:pPr algn="just"/>
            <a:r>
              <a:rPr lang="sk-SK" dirty="0">
                <a:latin typeface="Times New Roman" pitchFamily="18" charset="0"/>
                <a:cs typeface="Times New Roman" pitchFamily="18" charset="0"/>
              </a:rPr>
              <a:t>Pri zostavovaní reklamného plánu sa treba opierať o zvyklosti spotrebiteľa a ak napríklad podnik vie, že vianočné darčeky sa nakupujú s určitým časovým predstihom, mala by sa hlavná reklamná kampaň sústrediť na mesiace október, november, december.   </a:t>
            </a:r>
          </a:p>
          <a:p>
            <a:pPr algn="just"/>
            <a:r>
              <a:rPr lang="sk-SK" dirty="0">
                <a:latin typeface="Times New Roman" pitchFamily="18" charset="0"/>
                <a:cs typeface="Times New Roman" pitchFamily="18" charset="0"/>
              </a:rPr>
              <a:t>Reklamný plán musí vyriešiť problém častosti výskytu reklamy, čiže </a:t>
            </a:r>
            <a:r>
              <a:rPr lang="sk-SK" b="1" dirty="0">
                <a:latin typeface="Times New Roman" pitchFamily="18" charset="0"/>
                <a:cs typeface="Times New Roman" pitchFamily="18" charset="0"/>
              </a:rPr>
              <a:t>frekvenciu reklamy.</a:t>
            </a:r>
            <a:r>
              <a:rPr lang="sk-SK" dirty="0">
                <a:latin typeface="Times New Roman" pitchFamily="18" charset="0"/>
                <a:cs typeface="Times New Roman" pitchFamily="18" charset="0"/>
              </a:rPr>
              <a:t> </a:t>
            </a:r>
          </a:p>
          <a:p>
            <a:endParaRPr lang="sk-SK"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sz="quarter" idx="1"/>
          </p:nvPr>
        </p:nvSpPr>
        <p:spPr>
          <a:xfrm>
            <a:off x="467544" y="1268760"/>
            <a:ext cx="7560840" cy="5184576"/>
          </a:xfrm>
        </p:spPr>
        <p:txBody>
          <a:bodyPr/>
          <a:lstStyle/>
          <a:p>
            <a:pPr algn="just"/>
            <a:r>
              <a:rPr lang="sk-SK" dirty="0">
                <a:latin typeface="Times New Roman" pitchFamily="18" charset="0"/>
                <a:cs typeface="Times New Roman" pitchFamily="18" charset="0"/>
              </a:rPr>
              <a:t>Mesiace, ktoré sú typické pre výraznú spotrebiteľskú aktivitu, sú október, november a december v súvislosti s vianočnými nákupmi, mesiace marec a apríl v súvislosti s veľkonočnými sviatkami.</a:t>
            </a:r>
          </a:p>
          <a:p>
            <a:pPr algn="just"/>
            <a:r>
              <a:rPr lang="sk-SK" dirty="0">
                <a:latin typeface="Times New Roman" pitchFamily="18" charset="0"/>
                <a:cs typeface="Times New Roman" pitchFamily="18" charset="0"/>
              </a:rPr>
              <a:t>Mesiac jún súvisí s predzásobením sa na dovolenku.   </a:t>
            </a:r>
          </a:p>
          <a:p>
            <a:pPr algn="just"/>
            <a:r>
              <a:rPr lang="sk-SK" dirty="0">
                <a:latin typeface="Times New Roman" pitchFamily="18" charset="0"/>
                <a:cs typeface="Times New Roman" pitchFamily="18" charset="0"/>
              </a:rPr>
              <a:t>Mesiace, ako október a december, súvisia s nákupom sezónneho zimného tovaru a mesiace máj, jún, s nákupom sezónneho letného tovaru.</a:t>
            </a:r>
          </a:p>
          <a:p>
            <a:pPr algn="just"/>
            <a:r>
              <a:rPr lang="sk-SK" dirty="0">
                <a:latin typeface="Times New Roman" pitchFamily="18" charset="0"/>
                <a:cs typeface="Times New Roman" pitchFamily="18" charset="0"/>
              </a:rPr>
              <a:t>V mesiacoch november, decembre, marec a apríl býva vhodné reklamnú kampaň pre nový produkt.</a:t>
            </a:r>
          </a:p>
          <a:p>
            <a:pPr algn="just"/>
            <a:r>
              <a:rPr lang="sk-SK" dirty="0">
                <a:latin typeface="Times New Roman" pitchFamily="18" charset="0"/>
                <a:cs typeface="Times New Roman" pitchFamily="18" charset="0"/>
              </a:rPr>
              <a:t>Mesiace, ako jún, júl, august, sa považujú za mŕtve mesiace pre mnoho produktov, záujmu sa tešia iba produkty, ktoré súvisia s dovolenkou.</a:t>
            </a:r>
          </a:p>
          <a:p>
            <a:endParaRPr lang="sk-SK" dirty="0"/>
          </a:p>
          <a:p>
            <a:endParaRPr lang="sk-SK" dirty="0"/>
          </a:p>
          <a:p>
            <a:endParaRPr lang="sk-SK" dirty="0"/>
          </a:p>
          <a:p>
            <a:endParaRPr lang="sk-SK" dirty="0"/>
          </a:p>
          <a:p>
            <a:endParaRPr lang="sk-SK" dirty="0"/>
          </a:p>
          <a:p>
            <a:endParaRPr lang="sk-SK" dirty="0"/>
          </a:p>
          <a:p>
            <a:endParaRPr lang="sk-SK" dirty="0"/>
          </a:p>
          <a:p>
            <a:endParaRPr lang="sk-SK" dirty="0"/>
          </a:p>
          <a:p>
            <a:endParaRPr lang="sk-SK" dirty="0"/>
          </a:p>
          <a:p>
            <a:endParaRPr lang="sk-SK" dirty="0"/>
          </a:p>
          <a:p>
            <a:endParaRPr lang="sk-SK" dirty="0"/>
          </a:p>
          <a:p>
            <a:endParaRPr lang="sk-SK" dirty="0"/>
          </a:p>
          <a:p>
            <a:endParaRPr lang="sk-SK"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638"/>
            <a:ext cx="7467600" cy="778098"/>
          </a:xfrm>
        </p:spPr>
        <p:txBody>
          <a:bodyPr/>
          <a:lstStyle/>
          <a:p>
            <a:pPr algn="ctr"/>
            <a:r>
              <a:rPr lang="sk-SK" b="1" dirty="0">
                <a:solidFill>
                  <a:schemeClr val="accent2"/>
                </a:solidFill>
                <a:latin typeface="Times New Roman" pitchFamily="18" charset="0"/>
                <a:cs typeface="Times New Roman" pitchFamily="18" charset="0"/>
              </a:rPr>
              <a:t>Reklamný rozpočet </a:t>
            </a:r>
          </a:p>
        </p:txBody>
      </p:sp>
      <p:sp>
        <p:nvSpPr>
          <p:cNvPr id="3" name="Zástupný symbol obsahu 2"/>
          <p:cNvSpPr>
            <a:spLocks noGrp="1"/>
          </p:cNvSpPr>
          <p:nvPr>
            <p:ph sz="quarter" idx="1"/>
          </p:nvPr>
        </p:nvSpPr>
        <p:spPr/>
        <p:txBody>
          <a:bodyPr/>
          <a:lstStyle/>
          <a:p>
            <a:r>
              <a:rPr lang="sk-SK" dirty="0">
                <a:latin typeface="Times New Roman" pitchFamily="18" charset="0"/>
                <a:cs typeface="Times New Roman" pitchFamily="18" charset="0"/>
              </a:rPr>
              <a:t>Dôležitou súčasťou reklamného plánu je aj reklamný rozpočet, čiže určenie výšky nákladov na reklamnú kampaň.</a:t>
            </a:r>
          </a:p>
          <a:p>
            <a:r>
              <a:rPr lang="sk-SK" dirty="0">
                <a:latin typeface="Times New Roman" pitchFamily="18" charset="0"/>
                <a:cs typeface="Times New Roman" pitchFamily="18" charset="0"/>
              </a:rPr>
              <a:t>Stanovenie </a:t>
            </a:r>
            <a:r>
              <a:rPr lang="sk-SK" b="1" dirty="0">
                <a:latin typeface="Times New Roman" pitchFamily="18" charset="0"/>
                <a:cs typeface="Times New Roman" pitchFamily="18" charset="0"/>
              </a:rPr>
              <a:t>reklamného rozpočtu </a:t>
            </a:r>
            <a:r>
              <a:rPr lang="sk-SK" dirty="0">
                <a:latin typeface="Times New Roman" pitchFamily="18" charset="0"/>
                <a:cs typeface="Times New Roman" pitchFamily="18" charset="0"/>
              </a:rPr>
              <a:t>je jedným z najnáročnejších rozhodnutí marketingového odborníka.</a:t>
            </a:r>
          </a:p>
          <a:p>
            <a:r>
              <a:rPr lang="sk-SK" dirty="0">
                <a:latin typeface="Times New Roman" pitchFamily="18" charset="0"/>
                <a:cs typeface="Times New Roman" pitchFamily="18" charset="0"/>
              </a:rPr>
              <a:t>Reklamný rozpočet sa môže stanoviť:</a:t>
            </a:r>
          </a:p>
          <a:p>
            <a:r>
              <a:rPr lang="sk-SK" dirty="0">
                <a:latin typeface="Times New Roman" pitchFamily="18" charset="0"/>
                <a:cs typeface="Times New Roman" pitchFamily="18" charset="0"/>
              </a:rPr>
              <a:t>Podľa možnosti podniku </a:t>
            </a:r>
          </a:p>
          <a:p>
            <a:r>
              <a:rPr lang="sk-SK" dirty="0">
                <a:latin typeface="Times New Roman" pitchFamily="18" charset="0"/>
                <a:cs typeface="Times New Roman" pitchFamily="18" charset="0"/>
              </a:rPr>
              <a:t>Z podielu tržieb</a:t>
            </a:r>
          </a:p>
          <a:p>
            <a:r>
              <a:rPr lang="sk-SK" dirty="0">
                <a:latin typeface="Times New Roman" pitchFamily="18" charset="0"/>
                <a:cs typeface="Times New Roman" pitchFamily="18" charset="0"/>
              </a:rPr>
              <a:t>Na základe sledovania konkurencie</a:t>
            </a:r>
          </a:p>
          <a:p>
            <a:r>
              <a:rPr lang="sk-SK" dirty="0">
                <a:latin typeface="Times New Roman" pitchFamily="18" charset="0"/>
                <a:cs typeface="Times New Roman" pitchFamily="18" charset="0"/>
              </a:rPr>
              <a:t>Podľa požadovaných cieľov</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sz="quarter" idx="1"/>
          </p:nvPr>
        </p:nvSpPr>
        <p:spPr/>
        <p:txBody>
          <a:bodyPr/>
          <a:lstStyle/>
          <a:p>
            <a:pPr algn="just"/>
            <a:r>
              <a:rPr lang="sk-SK" b="1" dirty="0">
                <a:latin typeface="Times New Roman" pitchFamily="18" charset="0"/>
                <a:cs typeface="Times New Roman" pitchFamily="18" charset="0"/>
              </a:rPr>
              <a:t>Podľa možností podniku </a:t>
            </a:r>
            <a:r>
              <a:rPr lang="sk-SK" dirty="0">
                <a:latin typeface="Times New Roman" pitchFamily="18" charset="0"/>
                <a:cs typeface="Times New Roman" pitchFamily="18" charset="0"/>
              </a:rPr>
              <a:t>mnohé podniky vynaložia na reklamu toľko finančných prostriedkov, koľko si môžu dovoliť, tento spôsob nerešpektuje závislosť medzi reklamou a objemom predaja.</a:t>
            </a:r>
          </a:p>
          <a:p>
            <a:pPr algn="just"/>
            <a:r>
              <a:rPr lang="sk-SK" b="1" dirty="0">
                <a:latin typeface="Times New Roman" pitchFamily="18" charset="0"/>
                <a:cs typeface="Times New Roman" pitchFamily="18" charset="0"/>
              </a:rPr>
              <a:t>Z podielu tržieb</a:t>
            </a:r>
            <a:r>
              <a:rPr lang="sk-SK" dirty="0">
                <a:latin typeface="Times New Roman" pitchFamily="18" charset="0"/>
                <a:cs typeface="Times New Roman" pitchFamily="18" charset="0"/>
              </a:rPr>
              <a:t> podniky určujú výšku výdavkov na reklamu určitou časťou z tržieb. Výdavky na reklamu sa menia v závislosti od kolísania tržieb. Tento spôsob je v podnikoch obľúbený pre svoju jednoduchosť a finančnú bezpečnosť. Podobne ako prvý spôsob vychádza z dostupnosti prostriedkov a nie z analýzy a príležitostí na trhu. </a:t>
            </a:r>
            <a:endParaRPr lang="sk-SK"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sz="quarter" idx="1"/>
          </p:nvPr>
        </p:nvSpPr>
        <p:spPr/>
        <p:txBody>
          <a:bodyPr/>
          <a:lstStyle/>
          <a:p>
            <a:pPr algn="just"/>
            <a:r>
              <a:rPr lang="sk-SK" b="1" dirty="0">
                <a:latin typeface="Times New Roman" pitchFamily="18" charset="0"/>
                <a:cs typeface="Times New Roman" pitchFamily="18" charset="0"/>
              </a:rPr>
              <a:t>Na základe sledovania konkurencie</a:t>
            </a:r>
            <a:r>
              <a:rPr lang="sk-SK" dirty="0">
                <a:latin typeface="Times New Roman" pitchFamily="18" charset="0"/>
                <a:cs typeface="Times New Roman" pitchFamily="18" charset="0"/>
              </a:rPr>
              <a:t> veľa podnikov odvádza množstvo finančných prostriedkov na reklamu podľa  toho, koľko vynakladá na reklamu konkurent. Podniky si chcú týmto spôsobom udržať svoj podiel na trhu. Ani tento prístup nie je celkom bez chyby, lebo podnik vychádza z toho , že konkurent vie lepšie, koľko prostriedkov je účelné vynaložiť na reklamu.</a:t>
            </a:r>
          </a:p>
          <a:p>
            <a:pPr algn="just"/>
            <a:r>
              <a:rPr lang="sk-SK" b="1" dirty="0">
                <a:latin typeface="Times New Roman" pitchFamily="18" charset="0"/>
                <a:cs typeface="Times New Roman" pitchFamily="18" charset="0"/>
              </a:rPr>
              <a:t>Podľa požadovaných cieľov </a:t>
            </a:r>
            <a:r>
              <a:rPr lang="sk-SK" dirty="0">
                <a:latin typeface="Times New Roman" pitchFamily="18" charset="0"/>
                <a:cs typeface="Times New Roman" pitchFamily="18" charset="0"/>
              </a:rPr>
              <a:t>tento spôsob vychádza z toho, že treba si presne vymedziť ciele, ktoré by sa mali reklamou dosiahnuť. Táto metóda musí byť spracovaná čo najpodrobnejšie a je najvýhodnejšia na účely rozpočtu reklamnej kampane.</a:t>
            </a:r>
            <a:endParaRPr lang="sk-SK" b="1"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sz="quarter" idx="1"/>
          </p:nvPr>
        </p:nvSpPr>
        <p:spPr>
          <a:xfrm>
            <a:off x="395536" y="1052736"/>
            <a:ext cx="7529264" cy="5421216"/>
          </a:xfrm>
        </p:spPr>
        <p:txBody>
          <a:bodyPr/>
          <a:lstStyle/>
          <a:p>
            <a:pPr algn="just"/>
            <a:r>
              <a:rPr lang="sk-SK" dirty="0">
                <a:latin typeface="Times New Roman" pitchFamily="18" charset="0"/>
                <a:cs typeface="Times New Roman" pitchFamily="18" charset="0"/>
              </a:rPr>
              <a:t>Východisko pre spracovanie rozpočtu je </a:t>
            </a:r>
            <a:r>
              <a:rPr lang="sk-SK" b="1" dirty="0">
                <a:latin typeface="Times New Roman" pitchFamily="18" charset="0"/>
                <a:cs typeface="Times New Roman" pitchFamily="18" charset="0"/>
              </a:rPr>
              <a:t>stanovený cieľ</a:t>
            </a:r>
            <a:r>
              <a:rPr lang="sk-SK" dirty="0">
                <a:latin typeface="Times New Roman" pitchFamily="18" charset="0"/>
                <a:cs typeface="Times New Roman" pitchFamily="18" charset="0"/>
              </a:rPr>
              <a:t> a pri zostavení rozpočtu treba vziať do úvahy tieto faktory:</a:t>
            </a:r>
          </a:p>
          <a:p>
            <a:pPr algn="just"/>
            <a:r>
              <a:rPr lang="sk-SK" b="1" dirty="0">
                <a:latin typeface="Times New Roman" pitchFamily="18" charset="0"/>
                <a:cs typeface="Times New Roman" pitchFamily="18" charset="0"/>
              </a:rPr>
              <a:t>Štádium životného cyklu</a:t>
            </a:r>
            <a:r>
              <a:rPr lang="sk-SK" dirty="0">
                <a:latin typeface="Times New Roman" pitchFamily="18" charset="0"/>
                <a:cs typeface="Times New Roman" pitchFamily="18" charset="0"/>
              </a:rPr>
              <a:t> pri uvedení nového produktu na trh je potrebný vyšší rozpočet, pretože podnik potrebuje vytvoriť podvedomie a získať náklonnosť spotrebiteľa (používa sa informačná kampaň). Ak je na trhu známa značka, je vhodné použiť pripomínaciu kampaň, ktorá podnik umožňuje zostaviť reklamný rozpočet s nižšími nákladmi.</a:t>
            </a:r>
          </a:p>
          <a:p>
            <a:pPr algn="just"/>
            <a:r>
              <a:rPr lang="sk-SK" b="1" dirty="0">
                <a:latin typeface="Times New Roman" pitchFamily="18" charset="0"/>
                <a:cs typeface="Times New Roman" pitchFamily="18" charset="0"/>
              </a:rPr>
              <a:t>Podiel na trhu</a:t>
            </a:r>
            <a:r>
              <a:rPr lang="sk-SK" dirty="0">
                <a:latin typeface="Times New Roman" pitchFamily="18" charset="0"/>
                <a:cs typeface="Times New Roman" pitchFamily="18" charset="0"/>
              </a:rPr>
              <a:t> ak má produkt vysoký podiel na trhu, potrebuje viac reklamy než ten, ktorého podiel je malý. Pri zámere rozširovania trhu alebo získavania trhového podielu treba počítať s vyššími nákladmi na reklamu.  </a:t>
            </a:r>
            <a:endParaRPr lang="sk-SK" b="1"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káda">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Arkád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rkád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339</TotalTime>
  <Words>1064</Words>
  <Application>Microsoft Office PowerPoint</Application>
  <PresentationFormat>Prezentácia na obrazovke (4:3)</PresentationFormat>
  <Paragraphs>82</Paragraphs>
  <Slides>19</Slides>
  <Notes>19</Notes>
  <HiddenSlides>0</HiddenSlides>
  <MMClips>0</MMClips>
  <ScaleCrop>false</ScaleCrop>
  <HeadingPairs>
    <vt:vector size="6" baseType="variant">
      <vt:variant>
        <vt:lpstr>Použité písma</vt:lpstr>
      </vt:variant>
      <vt:variant>
        <vt:i4>5</vt:i4>
      </vt:variant>
      <vt:variant>
        <vt:lpstr>Motív</vt:lpstr>
      </vt:variant>
      <vt:variant>
        <vt:i4>1</vt:i4>
      </vt:variant>
      <vt:variant>
        <vt:lpstr>Nadpisy snímok</vt:lpstr>
      </vt:variant>
      <vt:variant>
        <vt:i4>19</vt:i4>
      </vt:variant>
    </vt:vector>
  </HeadingPairs>
  <TitlesOfParts>
    <vt:vector size="25" baseType="lpstr">
      <vt:lpstr>Calibri</vt:lpstr>
      <vt:lpstr>Century Schoolbook</vt:lpstr>
      <vt:lpstr>Times New Roman</vt:lpstr>
      <vt:lpstr>Wingdings</vt:lpstr>
      <vt:lpstr>Wingdings 2</vt:lpstr>
      <vt:lpstr>Arkáda</vt:lpstr>
      <vt:lpstr>Reklamný plán a rozpočet </vt:lpstr>
      <vt:lpstr>Reklamný plán</vt:lpstr>
      <vt:lpstr>Prezentácia programu PowerPoint</vt:lpstr>
      <vt:lpstr>Prezentácia programu PowerPoint</vt:lpstr>
      <vt:lpstr>Prezentácia programu PowerPoint</vt:lpstr>
      <vt:lpstr>Reklamný rozpočet </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zdroj</vt:lpstr>
      <vt:lpstr>Prezentácia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Reklamný plán a rozpočet</dc:title>
  <dc:creator>Miroslav</dc:creator>
  <cp:lastModifiedBy>Miroslav Medvec</cp:lastModifiedBy>
  <cp:revision>2</cp:revision>
  <dcterms:created xsi:type="dcterms:W3CDTF">2020-11-11T08:18:23Z</dcterms:created>
  <dcterms:modified xsi:type="dcterms:W3CDTF">2020-11-11T15:31:41Z</dcterms:modified>
</cp:coreProperties>
</file>