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7104A-73E1-4305-A250-808B79B10501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E4789-16A6-42F8-94F3-B39EA645BC57}" type="slidenum">
              <a:rPr lang="sk-SK" smtClean="0"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4789-16A6-42F8-94F3-B39EA645BC57}" type="slidenum">
              <a:rPr lang="sk-SK" smtClean="0"/>
              <a:t>1</a:t>
            </a:fld>
            <a:endParaRPr lang="sk-S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4789-16A6-42F8-94F3-B39EA645BC57}" type="slidenum">
              <a:rPr lang="sk-SK" smtClean="0"/>
              <a:t>2</a:t>
            </a:fld>
            <a:endParaRPr lang="sk-S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4789-16A6-42F8-94F3-B39EA645BC57}" type="slidenum">
              <a:rPr lang="sk-SK" smtClean="0"/>
              <a:t>3</a:t>
            </a:fld>
            <a:endParaRPr lang="sk-S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4789-16A6-42F8-94F3-B39EA645BC57}" type="slidenum">
              <a:rPr lang="sk-SK" smtClean="0"/>
              <a:t>4</a:t>
            </a:fld>
            <a:endParaRPr lang="sk-S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4789-16A6-42F8-94F3-B39EA645BC57}" type="slidenum">
              <a:rPr lang="sk-SK" smtClean="0"/>
              <a:t>5</a:t>
            </a:fld>
            <a:endParaRPr lang="sk-S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4789-16A6-42F8-94F3-B39EA645BC57}" type="slidenum">
              <a:rPr lang="sk-SK" smtClean="0"/>
              <a:t>6</a:t>
            </a:fld>
            <a:endParaRPr lang="sk-S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4C1E90F-6340-494E-8281-914171DC2D45}" type="datetimeFigureOut">
              <a:rPr lang="sk-SK" smtClean="0"/>
              <a:t>15. 12. 2020</a:t>
            </a:fld>
            <a:endParaRPr lang="sk-SK" dirty="0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C7F8A19-62AF-4602-BD77-81FBD6710A7A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8748464" cy="1944216"/>
          </a:xfrm>
        </p:spPr>
        <p:txBody>
          <a:bodyPr>
            <a:normAutofit/>
          </a:bodyPr>
          <a:lstStyle/>
          <a:p>
            <a:pPr algn="ctr"/>
            <a:r>
              <a:rPr lang="sk-SK" sz="6600" dirty="0" smtClean="0">
                <a:latin typeface="Times New Roman" pitchFamily="18" charset="0"/>
                <a:cs typeface="Times New Roman" pitchFamily="18" charset="0"/>
              </a:rPr>
              <a:t>Technika predaja </a:t>
            </a:r>
            <a:endParaRPr lang="sk-SK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5661248"/>
            <a:ext cx="8458200" cy="914400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                                                                 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 Medvecová 3.KM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Význam techniky predaja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328592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Predaj je neoddeliteľnou súčasťou marketingovej stratégie. Úspech predaja spočíva predovšetkým v šikovnosti, technike predaja a v osobnosti predávajúceho. </a:t>
            </a:r>
          </a:p>
          <a:p>
            <a:pPr algn="just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Osobnosť predávajúceho</a:t>
            </a:r>
          </a:p>
          <a:p>
            <a:pPr algn="just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Ľudia, ktorí sa zaoberajú predajom, sú známi pod mnohými menami: predavači, predávajúci, obchodní zástupcovia, obchodný personál, pracovníci marketingu, pracovníci marketingu, pracovníci predajných útvarov, pracovníci predajných agentúr, obchodní poradcovia, obchodní cestujúci, technický obchodný personál, agenti, marketingoví zástupcovia.</a:t>
            </a:r>
          </a:p>
          <a:p>
            <a:pPr algn="just"/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roslav\Desktop\obrazok mk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533" y="1484784"/>
            <a:ext cx="8260071" cy="4646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Predávajúci musí byť schopný zabezpečiť uspokojenie zákazníka, ale aj zisk podniku. Mal by vedieť analyzovať údaje o predaji hodnotiť trhový potenciál, zbierať informácie o trhu. 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Predávajúci musí byť vzdelaný.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Predávajúci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rientovaný na trh je z hľadiska  perspektívy vzdelaný.</a:t>
            </a:r>
            <a:endParaRPr lang="sk-SK" sz="2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461</TotalTime>
  <Words>135</Words>
  <Application>Microsoft Office PowerPoint</Application>
  <PresentationFormat>Prezentácia na obrazovke (4:3)</PresentationFormat>
  <Paragraphs>16</Paragraphs>
  <Slides>6</Slides>
  <Notes>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Cestovanie</vt:lpstr>
      <vt:lpstr>Technika predaja </vt:lpstr>
      <vt:lpstr>Význam techniky predaja</vt:lpstr>
      <vt:lpstr>Snímka 3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Technika predaja </dc:title>
  <dc:creator>Miroslav</dc:creator>
  <cp:lastModifiedBy>Miroslav</cp:lastModifiedBy>
  <cp:revision>1</cp:revision>
  <dcterms:created xsi:type="dcterms:W3CDTF">2020-12-15T09:15:02Z</dcterms:created>
  <dcterms:modified xsi:type="dcterms:W3CDTF">2020-12-15T16:56:32Z</dcterms:modified>
</cp:coreProperties>
</file>