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20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12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8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32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61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463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51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195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88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71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76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12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37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944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699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693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4180-3EF0-4BB9-8BB1-B39F8605339B}" type="datetimeFigureOut">
              <a:rPr lang="sk-SK" smtClean="0"/>
              <a:t>11.6.2020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595E1E-CF4E-4C53-A78C-EB42846790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371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k.wikipedia.org/wiki/S%C3%ADnusov%C3%A1_ve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898097"/>
            <a:ext cx="11043138" cy="1492216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Všeobecný trojuholník a jeho riešenie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40778" y="6020310"/>
            <a:ext cx="7766936" cy="718115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2.KM</a:t>
            </a:r>
          </a:p>
        </p:txBody>
      </p:sp>
    </p:spTree>
    <p:extLst>
      <p:ext uri="{BB962C8B-B14F-4D97-AF65-F5344CB8AC3E}">
        <p14:creationId xmlns:p14="http://schemas.microsoft.com/office/powerpoint/2010/main" val="80364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3778" y="342314"/>
            <a:ext cx="8596668" cy="783102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č.2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14796" y="1283286"/>
            <a:ext cx="9831232" cy="387445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Vypočítaj zvyšné uhly zvyšné uhly a strany v trojuholníku ABC, ak vieme že b = 51 cm a 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= 61°30´ </a:t>
            </a: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= 8°10´.</a:t>
            </a:r>
          </a:p>
          <a:p>
            <a:pPr algn="just"/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Riešenie:</a:t>
            </a:r>
          </a:p>
          <a:p>
            <a:pPr marL="0" indent="0" algn="just">
              <a:buNone/>
            </a:pP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51 cm</a:t>
            </a:r>
          </a:p>
          <a:p>
            <a:pPr marL="0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= 61°30´</a:t>
            </a:r>
          </a:p>
          <a:p>
            <a:pPr marL="0" indent="0" algn="just">
              <a:buNone/>
            </a:pPr>
            <a:r>
              <a:rPr lang="el-G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= 8°10´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= ?</a:t>
            </a:r>
          </a:p>
          <a:p>
            <a:pPr marL="0" indent="0" algn="just">
              <a:buNone/>
            </a:pP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c = ?</a:t>
            </a:r>
          </a:p>
          <a:p>
            <a:pPr algn="just"/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Najskôr si vypočítame uhol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β. </a:t>
            </a: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Vieme že súčet vnútorných uhlov akéhokoľvek trojuholníka je 180°, teda:</a:t>
            </a:r>
          </a:p>
          <a:p>
            <a:pPr algn="just"/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= 180° - (α + γ) = 180° - (61°30´ + 8°10´) = 180° - 69°40´ = 110°20´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9090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75808" y="89096"/>
            <a:ext cx="8596668" cy="90971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596321" y="1026943"/>
                <a:ext cx="8776155" cy="54441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Určte obsah trojuholníka ABC, ak je dané a=25,10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=63°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sk-S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=38°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Riešenie: Pomocou sínusovej vety najskôr vypočítame b (pozri obr.),potom určíme </a:t>
                </a:r>
                <a:r>
                  <a:rPr lang="el-G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ϒ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a nakoniec dosadíme dané a vypočítame údaje do vzorca.</a:t>
                </a:r>
              </a:p>
              <a:p>
                <a:pPr marL="0" indent="0" algn="just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 sin ϒ</a:t>
                </a:r>
              </a:p>
              <a:p>
                <a:pPr marL="0" indent="0" algn="just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func>
                      </m:den>
                    </m:f>
                    <m:r>
                      <a:rPr lang="sk-SK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  <m:r>
                      <a:rPr lang="sk-SK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 </m:t>
                    </m:r>
                    <m:r>
                      <m:rPr>
                        <m:sty m:val="p"/>
                      </m:rPr>
                      <a:rPr lang="sk-SK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25,10</m:t>
                        </m:r>
                      </m:num>
                      <m:den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63</m:t>
                            </m:r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</m:e>
                        </m:func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sin 38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°=</a:t>
                </a:r>
              </a:p>
              <a:p>
                <a:pPr marL="0" indent="0" algn="just">
                  <a:buNone/>
                </a:pP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25,1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0,8910</m:t>
                        </m:r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0,6157 = 17,34</a:t>
                </a:r>
              </a:p>
              <a:p>
                <a:pPr marL="0" indent="0" algn="just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ϒ= 180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° </a:t>
                </a:r>
                <a14:m>
                  <m:oMath xmlns:m="http://schemas.openxmlformats.org/officeDocument/2006/math">
                    <m:r>
                      <a:rPr lang="sk-SK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sk-SK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sk-SK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=180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63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°− 38° = 79°</a:t>
                </a:r>
              </a:p>
              <a:p>
                <a:pPr marL="0" indent="0" algn="just">
                  <a:buNone/>
                </a:pP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 sin </a:t>
                </a:r>
                <a:r>
                  <a:rPr lang="el-G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ϒ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25,1. 17,34. sin 79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°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sk-SK" sz="2000" dirty="0">
                  <a:latin typeface="Calibri" panose="020F050202020403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217,62 . 0,9816 = 213,6 </a:t>
                </a:r>
              </a:p>
              <a:p>
                <a:pPr algn="just"/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Obsah  trojuholníka je 213,6 štvorcových jednotiek. 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321" y="1026943"/>
                <a:ext cx="8776155" cy="5444196"/>
              </a:xfrm>
              <a:blipFill>
                <a:blip r:embed="rId2"/>
                <a:stretch>
                  <a:fillRect l="-764" t="-671" r="-76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3414" t="21942" r="5784" b="20821"/>
          <a:stretch/>
        </p:blipFill>
        <p:spPr>
          <a:xfrm>
            <a:off x="6794694" y="2240484"/>
            <a:ext cx="4079632" cy="34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4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Kosínusová veta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88123"/>
                <a:ext cx="8596668" cy="435323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Sínusovú vetu môžeme použiť pri určovaní neznámych dĺžok strán a veľkostí vnútorných uhlov trojuholníka vtedy, keď dva z troch daných prvkov sú dĺžka strany a veľkosť uhla ležiaceho proti nej.</a:t>
                </a:r>
              </a:p>
              <a:p>
                <a:pPr algn="just"/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Nech ABC je ľubovoľný trojuholník s veľkosťami vnútorných uhlov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dĺžkou strán a, b, c. potom platí: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a)  </a:t>
                </a:r>
                <a:r>
                  <a:rPr lang="sk-SK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b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k-SK" sz="2000" dirty="0">
                    <a:effectLst/>
                    <a:latin typeface="Matura MT Script Capitals" panose="03020802060602070202" pitchFamily="66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2bc cos </a:t>
                </a:r>
                <a14:m>
                  <m:oMath xmlns:m="http://schemas.openxmlformats.org/officeDocument/2006/math">
                    <m:r>
                      <a:rPr lang="sk-SK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sk-SK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b2 = a2 + c2 – 2ac cos β</a:t>
                </a:r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r>
                  <a:rPr lang="sk-SK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c</a:t>
                </a:r>
                <a:r>
                  <a:rPr lang="sk-SK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a</a:t>
                </a:r>
                <a:r>
                  <a:rPr lang="sk-SK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b</a:t>
                </a:r>
                <a:r>
                  <a:rPr lang="sk-SK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sk-SK" sz="2000" dirty="0">
                    <a:latin typeface="Matura MT Script Capitals" panose="03020802060602070202" pitchFamily="66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</a:t>
                </a:r>
                <a:r>
                  <a:rPr lang="sk-SK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2ab cos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endParaRPr lang="sk-SK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88123"/>
                <a:ext cx="8596668" cy="4353239"/>
              </a:xfrm>
              <a:blipFill>
                <a:blip r:embed="rId2"/>
                <a:stretch>
                  <a:fillRect l="-284" t="-840" r="-7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602" y="3319975"/>
            <a:ext cx="5864665" cy="32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589649"/>
                <a:ext cx="9324795" cy="5148776"/>
              </a:xfrm>
            </p:spPr>
            <p:txBody>
              <a:bodyPr>
                <a:normAutofit/>
              </a:bodyPr>
              <a:lstStyle/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trojuholníku ABC a = 51, 34; b = 34,75;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64°30´. Vypočítajte c,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Riešenie: Najskôr určíme c použitím kosínusovej vety: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a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b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sk-SK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2ab cos </a:t>
                </a:r>
                <a14:m>
                  <m:oMath xmlns:m="http://schemas.openxmlformats.org/officeDocument/2006/math">
                    <m:r>
                      <a:rPr lang="sk-SK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sk-SK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sk-SK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51,34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+ 34, 75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–</m:t>
                    </m:r>
                  </m:oMath>
                </a14:m>
                <a:r>
                  <a:rPr lang="sk-SK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2.51, 34.34,75.cos 64°30´=2307,24</a:t>
                </a:r>
                <a:endParaRPr lang="sk-SK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c= 48,03</a:t>
                </a:r>
                <a:endParaRPr lang="sk-SK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Pomocou  sínusovej vety určíme teraz napr.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sme však mohli vypočítať aj z časti a) kosínusovej vety: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func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</m:func>
                      </m:den>
                    </m:f>
                  </m:oMath>
                </a14:m>
                <a:endParaRPr lang="sk-SK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. sin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34,75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48, 03</m:t>
                        </m:r>
                      </m:den>
                    </m:f>
                    <m:r>
                      <a:rPr lang="sk-SK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sk-SK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64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°30´=0,653 0</m:t>
                    </m:r>
                  </m:oMath>
                </a14:m>
                <a:endParaRPr lang="sk-SK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sk-SK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sk-SK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589649"/>
                <a:ext cx="9324795" cy="5148776"/>
              </a:xfrm>
              <a:blipFill>
                <a:blip r:embed="rId2"/>
                <a:stretch>
                  <a:fillRect l="-654" t="-7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5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35131" y="1822964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Odtiaľ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=40°46´ , 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000" baseline="-25000" dirty="0">
                    <a:solidFill>
                      <a:prstClr val="white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sk-SK" sz="2000" dirty="0">
                    <a:solidFill>
                      <a:prstClr val="white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139°14´ , číslo 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000" baseline="-25000" dirty="0">
                    <a:solidFill>
                      <a:prstClr val="white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solidFill>
                      <a:prstClr val="white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však nemôže byť veľkosťou vnútorných uhlov ABC trojuholník ABC (b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sk-SK" sz="2000" b="0" dirty="0">
                    <a:solidFill>
                      <a:prstClr val="white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c, a teda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sk-SK" sz="2000" b="0" dirty="0">
                    <a:solidFill>
                      <a:prstClr val="white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b="0" i="1" dirty="0" smtClean="0"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sk-SK" sz="2000" b="0" i="1" dirty="0" smtClean="0"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sk-SK" sz="2000" b="0" dirty="0">
                    <a:solidFill>
                      <a:prstClr val="white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pretože proti menšej strane leží menší uhol. Platí teda, že v </a:t>
                </a: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(∢ ABC)  =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40°46´</a:t>
                </a:r>
                <a:endParaRPr lang="sk-SK" sz="2000" b="0" dirty="0">
                  <a:solidFill>
                    <a:prstClr val="white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Zostáva určiť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𝛼 = 180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=180°−40°46−64°30´´=74°44´</m:t>
                    </m:r>
                  </m:oMath>
                </a14:m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Záver: c =48,03,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40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46´,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74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44´.</a:t>
                </a: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131" y="1822964"/>
                <a:ext cx="8596668" cy="3880773"/>
              </a:xfrm>
              <a:blipFill>
                <a:blip r:embed="rId2"/>
                <a:stretch>
                  <a:fillRect l="-284" t="-78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02" y="3763350"/>
            <a:ext cx="4841539" cy="28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ástupný objekt pre obsah 3"/>
              <p:cNvSpPr>
                <a:spLocks noGrp="1"/>
              </p:cNvSpPr>
              <p:nvPr>
                <p:ph idx="1"/>
              </p:nvPr>
            </p:nvSpPr>
            <p:spPr>
              <a:xfrm>
                <a:off x="931510" y="2097614"/>
                <a:ext cx="8547071" cy="4479848"/>
              </a:xfrm>
            </p:spPr>
            <p:txBody>
              <a:bodyPr/>
              <a:lstStyle/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Vypočítajte veľkosti vnútorných uhlov v trojuholníku ABC, ktorého dĺžky strán sú a=6,9      b=4,5     c=3,1.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Riešenie: Využijeme najskôr časť a) kosínusovej vety na výpočet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b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k-SK" sz="2000" dirty="0">
                    <a:effectLst/>
                    <a:latin typeface="Matura MT Script Capitals" panose="03020802060602070202" pitchFamily="66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2bc cos </a:t>
                </a:r>
                <a14:m>
                  <m:oMath xmlns:m="http://schemas.openxmlformats.org/officeDocument/2006/math">
                    <m:r>
                      <a:rPr lang="sk-SK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sk-SK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toho </a:t>
                </a: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Zástupný objekt pre obsah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1510" y="2097614"/>
                <a:ext cx="8547071" cy="4479848"/>
              </a:xfrm>
              <a:blipFill>
                <a:blip r:embed="rId2"/>
                <a:stretch>
                  <a:fillRect l="-785" t="-6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34893" y="4337538"/>
            <a:ext cx="121216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 </a:t>
            </a:r>
            <a:r>
              <a:rPr kumimoji="0" lang="sk-SK" altLang="sk-SK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=b</a:t>
            </a:r>
            <a:r>
              <a:rPr kumimoji="0" lang="sk-SK" altLang="sk-SK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c</a:t>
            </a:r>
            <a:r>
              <a:rPr kumimoji="0" lang="sk-SK" altLang="sk-SK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sk-SK" altLang="sk-SK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sk-SK" altLang="sk-SK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= 4,3</a:t>
            </a:r>
            <a:r>
              <a:rPr kumimoji="0" lang="sk-SK" altLang="sk-SK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+ 3,1</a:t>
            </a:r>
            <a:r>
              <a:rPr kumimoji="0" lang="sk-SK" altLang="sk-SK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sk-SK" altLang="sk-SK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6,9</a:t>
            </a:r>
            <a:r>
              <a:rPr kumimoji="0" lang="sk-SK" altLang="sk-SK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ura MT Script Capitals" panose="03020802060602070202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0,731 8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2bc                   2. 4,3 .3,1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3137095" y="4691481"/>
            <a:ext cx="2067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1659988" y="4691481"/>
            <a:ext cx="128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9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47114" y="1083213"/>
                <a:ext cx="8626888" cy="4958150"/>
              </a:xfrm>
            </p:spPr>
            <p:txBody>
              <a:bodyPr>
                <a:normAutofit/>
              </a:bodyPr>
              <a:lstStyle/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Odtiaľ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137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2´ (pozri obrázok kde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137°). Veľkosť  vnútorného uhla ABC, t. j.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môžeme opäť vypočítať z kosínusovej vety, časť b). (Mohli by sme použiť aj sínusovú vetu, lebo poznáme dve strany a veľkosť uhla proti uhla jednej z nich.)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c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a</a:t>
                </a:r>
                <a:r>
                  <a:rPr lang="sk-SK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2ca cos </a:t>
                </a:r>
                <a14:m>
                  <m:oMath xmlns:m="http://schemas.openxmlformats.org/officeDocument/2006/math">
                    <m:r>
                      <a:rPr lang="sk-SK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sk-SK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teda</a:t>
                </a:r>
              </a:p>
              <a:p>
                <a:pPr marL="0" indent="0">
                  <a:buNone/>
                </a:pPr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sk-SK" i="1"/>
                      <m:t>𝛽</m:t>
                    </m:r>
                  </m:oMath>
                </a14:m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sk-SK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sk-SK" u="sng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</a:t>
                </a:r>
                <a:r>
                  <a:rPr lang="sk-SK" u="sng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b</a:t>
                </a:r>
                <a:r>
                  <a:rPr lang="sk-SK" u="sng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sk-SK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r>
                  <a:rPr lang="sk-SK" u="sng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+ 6,9</a:t>
                </a:r>
                <a:r>
                  <a:rPr lang="sk-SK" u="sng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i="1" u="sng"/>
                      <m:t>–</m:t>
                    </m:r>
                  </m:oMath>
                </a14:m>
                <a:r>
                  <a:rPr lang="sk-SK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4,3</a:t>
                </a:r>
                <a:r>
                  <a:rPr lang="sk-SK" u="sng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905 3</a:t>
                </a:r>
              </a:p>
              <a:p>
                <a:pPr marL="0" indent="0">
                  <a:buNone/>
                </a:pPr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2ca              2. 3,1 . 6,9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Odtiaľ dostaneme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25°8´.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20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sk-SK" sz="20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=180°−</m:t>
                    </m:r>
                    <m:r>
                      <m:rPr>
                        <m:sty m:val="p"/>
                      </m:rPr>
                      <a:rPr lang="sk-SK" sz="20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sk-SK" sz="20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sk-SK" sz="20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sk-SK" sz="20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=180°−137°2´=17°50´</m:t>
                    </m:r>
                  </m:oMath>
                </a14:m>
                <a:endParaRPr lang="sk-SK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Záver: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137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2´,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25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8´,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17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°50´.</a:t>
                </a:r>
              </a:p>
              <a:p>
                <a:pPr marL="0" indent="0">
                  <a:buNone/>
                </a:pPr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114" y="1083213"/>
                <a:ext cx="8626888" cy="4958150"/>
              </a:xfrm>
              <a:blipFill>
                <a:blip r:embed="rId2"/>
                <a:stretch>
                  <a:fillRect l="-707" t="-738" r="-13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t="38262" r="13644" b="3688"/>
          <a:stretch/>
        </p:blipFill>
        <p:spPr>
          <a:xfrm>
            <a:off x="6666369" y="2588456"/>
            <a:ext cx="4433040" cy="39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č.3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575582"/>
            <a:ext cx="8804290" cy="5036233"/>
          </a:xfrm>
        </p:spPr>
        <p:txBody>
          <a:bodyPr>
            <a:normAutofit/>
          </a:bodyPr>
          <a:lstStyle/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Dokážte, že pre vonkajšie uhly trojuholníka platí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α*+ β*+ γ* = 360°.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Dôkaz: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+ α* = 180°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+ β* = 180°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+ γ* = 180°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+ β + γ + α* + β* + γ* = 540°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α* + β* + γ* = 540° – (α + β + γ)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α* + β* + γ* = 540° - 180°</a:t>
            </a: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α* + β* + γ* = 360°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87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Zdroje: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https://sk.wikipedia.org/wiki/S%C3%ADnusov%C3%A1_veta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Informácie o kosínusovej vete som čerpala z učebnice Matiky.</a:t>
            </a:r>
          </a:p>
          <a:p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0213" y="2565009"/>
            <a:ext cx="10351737" cy="1320800"/>
          </a:xfrm>
        </p:spPr>
        <p:txBody>
          <a:bodyPr>
            <a:normAutofit/>
          </a:bodyPr>
          <a:lstStyle/>
          <a:p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 ǃ</a:t>
            </a:r>
          </a:p>
        </p:txBody>
      </p:sp>
    </p:spTree>
    <p:extLst>
      <p:ext uri="{BB962C8B-B14F-4D97-AF65-F5344CB8AC3E}">
        <p14:creationId xmlns:p14="http://schemas.microsoft.com/office/powerpoint/2010/main" val="34499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7168" y="567397"/>
            <a:ext cx="8424463" cy="797169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Vlastnosti všeobecného trojuholníka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27168" y="1364566"/>
            <a:ext cx="9861453" cy="5022166"/>
          </a:xfrm>
        </p:spPr>
        <p:txBody>
          <a:bodyPr>
            <a:normAutofit lnSpcReduction="10000"/>
          </a:bodyPr>
          <a:lstStyle/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 tri strany (a, b, c), ktoré sa spájajú v troch spoločných bodoch = vrcholy trojuholníka (A, B, C)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 tri vnútorné uhly a 6 vonkajších uhlov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vnútorné uhly majú súčet 180°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súčet dĺžok dvoch ľubovoľných strán musí byť väčší ako dĺžka tretej strany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rozdiel dĺžok dvoch ľubovoľných strán musí byť menší ako tretia strana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zhodnosť trojuholníkov – sss, sus, ssu, usu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obsah trojuholníka vypočítame ako polovica súčinu strany a výšky a obvod ako súčet všetkých troch strán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jednoznačné určenie trojuholníka je splnené, ak sú splnené nasledujúce body</a:t>
            </a:r>
          </a:p>
        </p:txBody>
      </p:sp>
    </p:spTree>
    <p:extLst>
      <p:ext uri="{BB962C8B-B14F-4D97-AF65-F5344CB8AC3E}">
        <p14:creationId xmlns:p14="http://schemas.microsoft.com/office/powerpoint/2010/main" val="169251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89876" y="1443388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strana a dva priľahlé uhly (ich súčet musí byť menší ako 180°)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dve strany a dutý uhol nimi zovretý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dve strany a uhol oproti väčšej strane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strany, pre ktoré platí: |a – b| &lt; c &lt; |a + b|.</a:t>
            </a:r>
          </a:p>
        </p:txBody>
      </p:sp>
    </p:spTree>
    <p:extLst>
      <p:ext uri="{BB962C8B-B14F-4D97-AF65-F5344CB8AC3E}">
        <p14:creationId xmlns:p14="http://schemas.microsoft.com/office/powerpoint/2010/main" val="312493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53" y="210509"/>
            <a:ext cx="3798137" cy="327993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95" y="0"/>
            <a:ext cx="4697218" cy="42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Sínusová veta a jej použitie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794829"/>
            <a:ext cx="8596668" cy="3880773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trigonometrii je sínusová veta dôležité tvrdenie o rovinných trojuholníkoch. Najčastejšie znie takto: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každý trojuholník ABC s vnútornými uhlami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β, γ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stranami a, b, c platí: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2"/>
          <a:srcRect r="46079"/>
          <a:stretch/>
        </p:blipFill>
        <p:spPr>
          <a:xfrm>
            <a:off x="796037" y="2950234"/>
            <a:ext cx="4296467" cy="2725368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59" y="2950234"/>
            <a:ext cx="4943691" cy="27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7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5534" y="500600"/>
            <a:ext cx="8615923" cy="5168680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kde R je polomer opísanej kružnice pre tento trojuholník. Čiže:</a:t>
            </a:r>
          </a:p>
          <a:p>
            <a:pPr algn="just"/>
            <a:r>
              <a:rPr lang="sk-SK" dirty="0"/>
              <a:t>Pomer všetkých dĺžok strán a hodnôt sínusov im protiľahlých uhlov je v trojuholníku konštantný.</a:t>
            </a:r>
          </a:p>
          <a:p>
            <a:pPr algn="just"/>
            <a:r>
              <a:rPr lang="sk-SK" dirty="0"/>
              <a:t>Alebo: Pomer dĺžok strán trojuholníka sa rovná pomeru sínusov im protiľahlých uhlov: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Inak zapísané: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 ß = b sin a,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sin ß = b sin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ϒ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sin a = a sin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ϒ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t="59264"/>
          <a:stretch/>
        </p:blipFill>
        <p:spPr>
          <a:xfrm>
            <a:off x="769620" y="2215904"/>
            <a:ext cx="6200376" cy="13924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17" y="4356439"/>
            <a:ext cx="5021681" cy="24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2251" y="482991"/>
            <a:ext cx="8596668" cy="867508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Použitie vety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33604" y="1879235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Máme dané dva uhly trojuholníka a dĺžku jednej jeho strany a chceme vypočítať veľkosť ostatných strán. To je typická úloha pri triangulácii.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Poznáme dĺžky dvoch strán trojuholníka a veľkosť vnútorného uhla, ktorý nezvierajú a chceme vypočítať ostatné uhly. V tomto prípade sa však stáva, že nám veta poskytne dve riešenia (iba správne riešenie však poskytuje pri súčte všetkých uhlov v trojuholníku hodnotu 180°).</a:t>
            </a:r>
          </a:p>
        </p:txBody>
      </p:sp>
    </p:spTree>
    <p:extLst>
      <p:ext uri="{BB962C8B-B14F-4D97-AF65-F5344CB8AC3E}">
        <p14:creationId xmlns:p14="http://schemas.microsoft.com/office/powerpoint/2010/main" val="66474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37957"/>
                <a:ext cx="9071577" cy="543013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Zadanie: v trojuholníku ABC a= 0,845 ; ß= 0,682; c= 5,24.  Vypočítajte veľkostí zvyšných strán a vnútorných uhlov v tomto trojuholníku. Z vety usu o zhodnosti trojuholníkov vyplýva, že existuje práve jedno riešenie, t.j čísla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ϒ</a:t>
                </a: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a, b budú určené jednoznačne.</a:t>
                </a:r>
              </a:p>
              <a:p>
                <a:pPr algn="just"/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Riešenie </a:t>
                </a:r>
              </a:p>
              <a:p>
                <a:pPr algn="just"/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V každom trojuholníku sa súčet veľkostí všetkých vnútorných uhlov rovná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sk-SK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preto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sk-SK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(∢ ABC) = </a:t>
                </a:r>
                <a:r>
                  <a:rPr lang="el-G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ϒ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= 𝜋 – ß = 𝜋  - 0,845 – 0, 682 = 1,615</a:t>
                </a:r>
              </a:p>
              <a:p>
                <a:pPr algn="just"/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sk-SK" sz="2000" b="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) Použitím sínusovej vety určíme dĺžku strany BC, t.j. a:</a:t>
                </a:r>
              </a:p>
              <a:p>
                <a:pPr marL="0" indent="0" algn="just">
                  <a:buNone/>
                </a:pPr>
                <a:r>
                  <a:rPr lang="sk-SK" sz="2000" b="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sk-SK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ϒ</m:t>
                            </m:r>
                          </m:e>
                        </m:func>
                      </m:den>
                    </m:f>
                  </m:oMath>
                </a14:m>
                <a:r>
                  <a:rPr lang="sk-SK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Odtiaľ</a:t>
                </a:r>
              </a:p>
              <a:p>
                <a:pPr marL="0" indent="0" algn="just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sk-SK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ϒ</m:t>
                            </m:r>
                          </m:e>
                        </m:func>
                      </m:den>
                    </m:f>
                  </m:oMath>
                </a14:m>
                <a:r>
                  <a:rPr lang="sk-SK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=5,24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0,630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0,999</m:t>
                        </m:r>
                      </m:den>
                    </m:f>
                  </m:oMath>
                </a14:m>
                <a:r>
                  <a:rPr lang="sk-SK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=3, 92</a:t>
                </a:r>
              </a:p>
              <a:p>
                <a:pPr algn="just"/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37957"/>
                <a:ext cx="9071577" cy="5430130"/>
              </a:xfrm>
              <a:blipFill>
                <a:blip r:embed="rId2"/>
                <a:stretch>
                  <a:fillRect l="-672" t="-561" r="-7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860214" y="1935506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Pomocou sínusovej vety vypočítame nakoniec dĺžku strany AC, teda b: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toho </a:t>
                </a:r>
              </a:p>
              <a:p>
                <a:pPr marL="0" indent="0">
                  <a:buNone/>
                </a:pP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=3,92 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0,630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0,748 </m:t>
                        </m:r>
                      </m:den>
                    </m:f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3,30</a:t>
                </a:r>
              </a:p>
              <a:p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Záver: </a:t>
                </a:r>
                <a:r>
                  <a:rPr lang="el-G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ϒ</a:t>
                </a:r>
                <a:r>
                  <a:rPr lang="sk-SK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 1,615, a= 3,92, b= 3,30.</a:t>
                </a:r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214" y="1935506"/>
                <a:ext cx="8596668" cy="3880773"/>
              </a:xfrm>
              <a:blipFill>
                <a:blip r:embed="rId2"/>
                <a:stretch>
                  <a:fillRect l="-709" t="-9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t="34872" b="20909"/>
          <a:stretch/>
        </p:blipFill>
        <p:spPr>
          <a:xfrm>
            <a:off x="5391318" y="2880997"/>
            <a:ext cx="4371660" cy="31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6886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1062</TotalTime>
  <Words>1342</Words>
  <Application>Microsoft Office PowerPoint</Application>
  <PresentationFormat>Širokouhlá</PresentationFormat>
  <Paragraphs>120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Matura MT Script Capitals</vt:lpstr>
      <vt:lpstr>Times New Roman</vt:lpstr>
      <vt:lpstr>Trebuchet MS</vt:lpstr>
      <vt:lpstr>Wingdings 3</vt:lpstr>
      <vt:lpstr>Fazeta</vt:lpstr>
      <vt:lpstr>Všeobecný trojuholník a jeho riešenie</vt:lpstr>
      <vt:lpstr>Vlastnosti všeobecného trojuholníka</vt:lpstr>
      <vt:lpstr>Prezentácia programu PowerPoint</vt:lpstr>
      <vt:lpstr>Prezentácia programu PowerPoint</vt:lpstr>
      <vt:lpstr>Sínusová veta a jej použitie</vt:lpstr>
      <vt:lpstr>Prezentácia programu PowerPoint</vt:lpstr>
      <vt:lpstr>Použitie vety </vt:lpstr>
      <vt:lpstr>Príklad č.1</vt:lpstr>
      <vt:lpstr>Prezentácia programu PowerPoint</vt:lpstr>
      <vt:lpstr>Príklad č.2</vt:lpstr>
      <vt:lpstr>Príklad č.3</vt:lpstr>
      <vt:lpstr>Kosínusová veta </vt:lpstr>
      <vt:lpstr>Príklad č.1</vt:lpstr>
      <vt:lpstr>Prezentácia programu PowerPoint</vt:lpstr>
      <vt:lpstr>Príklad č.2</vt:lpstr>
      <vt:lpstr>Prezentácia programu PowerPoint</vt:lpstr>
      <vt:lpstr>Príklad č.3</vt:lpstr>
      <vt:lpstr>Zdroje:</vt:lpstr>
      <vt:lpstr>ĎAKUJEM ZA POZORNOSŤ 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Všeobecný trojuholník a jeho riešenie</dc:title>
  <dc:creator>Miroslav Medvec</dc:creator>
  <cp:lastModifiedBy>Miroslav Medvec</cp:lastModifiedBy>
  <cp:revision>43</cp:revision>
  <dcterms:created xsi:type="dcterms:W3CDTF">2020-06-09T10:34:53Z</dcterms:created>
  <dcterms:modified xsi:type="dcterms:W3CDTF">2020-06-11T09:09:50Z</dcterms:modified>
</cp:coreProperties>
</file>