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7F01A-19D9-450D-80F1-1830EFF01106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2EEA1-6B0F-4FB9-8FBD-B40E39D1D1B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01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2EEA1-6B0F-4FB9-8FBD-B40E39D1D1BE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0BB9A6D-6164-415F-B4D5-2E0391B74A4C}" type="datetimeFigureOut">
              <a:rPr lang="sk-SK" smtClean="0"/>
              <a:t>15. 2. 2021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090ABAD-57C9-4B7E-9BF3-16C133BABEFF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beka\Downloads\150210582_820819295444254_8446818051973846305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60"/>
            <a:ext cx="4572000" cy="618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ebeka\Downloads\150202664_346601309862870_4830160029438833411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1999" cy="62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2915816" y="5661248"/>
            <a:ext cx="36724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Dubaj</a:t>
            </a:r>
            <a:endParaRPr lang="sk-SK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8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00808"/>
            <a:ext cx="7668840" cy="4497363"/>
          </a:xfrm>
        </p:spPr>
        <p:txBody>
          <a:bodyPr>
            <a:normAutofit/>
          </a:bodyPr>
          <a:lstStyle/>
          <a:p>
            <a:r>
              <a:rPr lang="sk-SK" sz="2000" dirty="0"/>
              <a:t>Dubaj je symbolom luxusu a kozmopolitným </a:t>
            </a:r>
            <a:r>
              <a:rPr lang="sk-SK" sz="2000" dirty="0" smtClean="0"/>
              <a:t>mestom.</a:t>
            </a:r>
          </a:p>
          <a:p>
            <a:r>
              <a:rPr lang="sk-SK" sz="2000" dirty="0"/>
              <a:t>Je tu najluxusnejší hotel na svete tzv. „Arabská veža“ (Burj al Arab</a:t>
            </a:r>
            <a:r>
              <a:rPr lang="sk-SK" sz="2000" dirty="0" smtClean="0"/>
              <a:t>) a </a:t>
            </a:r>
            <a:r>
              <a:rPr lang="sk-SK" sz="2000" dirty="0"/>
              <a:t>najvyšší mrakodrap na </a:t>
            </a:r>
            <a:r>
              <a:rPr lang="sk-SK" sz="2000" dirty="0" smtClean="0"/>
              <a:t>svete Burj </a:t>
            </a:r>
            <a:r>
              <a:rPr lang="sk-SK" sz="2000" dirty="0"/>
              <a:t>al </a:t>
            </a:r>
            <a:r>
              <a:rPr lang="sk-SK" sz="2000" dirty="0" smtClean="0"/>
              <a:t>Chalífa </a:t>
            </a:r>
            <a:r>
              <a:rPr lang="sk-SK" sz="2000" dirty="0"/>
              <a:t>s výškou 829 </a:t>
            </a:r>
            <a:r>
              <a:rPr lang="sk-SK" sz="2000" dirty="0" smtClean="0"/>
              <a:t>m.</a:t>
            </a:r>
          </a:p>
          <a:p>
            <a:r>
              <a:rPr lang="sk-SK" sz="2000" dirty="0"/>
              <a:t>V starej časti Deira sa nachádza „Zlatý trh“, nekonečná ulička s obchodíkmi a množstvom zlata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Dnes tam </a:t>
            </a:r>
            <a:r>
              <a:rPr lang="sk-SK" sz="2000" dirty="0"/>
              <a:t>žije dvakrát viac mužov ako žien, čo súvisí práve s prisťahovalectvom mužskej pracovnej sily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Nachádza sa tu podmorský </a:t>
            </a:r>
            <a:r>
              <a:rPr lang="sk-SK" sz="2000" dirty="0"/>
              <a:t>hotel, zimný lyžiarsky </a:t>
            </a:r>
            <a:r>
              <a:rPr lang="sk-SK" sz="2000" dirty="0" smtClean="0"/>
              <a:t>areál</a:t>
            </a:r>
            <a:r>
              <a:rPr lang="sk-SK" sz="2000" dirty="0"/>
              <a:t> </a:t>
            </a:r>
            <a:r>
              <a:rPr lang="sk-SK" sz="2000" dirty="0" smtClean="0"/>
              <a:t>a </a:t>
            </a:r>
            <a:r>
              <a:rPr lang="sk-SK" sz="2000" dirty="0"/>
              <a:t>unikátne umelo vytvorené ostrovy rôznych tvarov v časti Jumeirah. </a:t>
            </a:r>
            <a:endParaRPr lang="sk-SK" sz="2000" dirty="0" smtClean="0"/>
          </a:p>
          <a:p>
            <a:r>
              <a:rPr lang="sk-SK" sz="2000" dirty="0"/>
              <a:t>Je jednoznačne najvýznamnejším turistickým centrom celých Emirátov aj Arabského </a:t>
            </a:r>
            <a:r>
              <a:rPr lang="sk-SK" sz="2000" dirty="0" smtClean="0"/>
              <a:t>polostrova.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403648" y="548680"/>
            <a:ext cx="48245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5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Zaujímavosti </a:t>
            </a:r>
            <a:r>
              <a:rPr lang="sk-SK" sz="5400" b="1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sk-SK" sz="5400" b="1" cap="none" spc="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4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1" y="1988840"/>
            <a:ext cx="7668840" cy="4137323"/>
          </a:xfrm>
        </p:spPr>
        <p:txBody>
          <a:bodyPr/>
          <a:lstStyle/>
          <a:p>
            <a:r>
              <a:rPr lang="sk-SK" dirty="0" smtClean="0"/>
              <a:t>Pretože táto destinácia je mojím snom už </a:t>
            </a:r>
            <a:r>
              <a:rPr lang="sk-SK" dirty="0" smtClean="0"/>
              <a:t>od </a:t>
            </a:r>
            <a:r>
              <a:rPr lang="sk-SK" dirty="0" smtClean="0"/>
              <a:t>prvého dojmu. </a:t>
            </a:r>
            <a:r>
              <a:rPr lang="sk-SK" dirty="0" smtClean="0"/>
              <a:t>Páči </a:t>
            </a:r>
            <a:r>
              <a:rPr lang="sk-SK" dirty="0" smtClean="0"/>
              <a:t>sa mi lokalita mora pri </a:t>
            </a:r>
            <a:r>
              <a:rPr lang="sk-SK" dirty="0" smtClean="0"/>
              <a:t>veľkých </a:t>
            </a:r>
            <a:r>
              <a:rPr lang="sk-SK" dirty="0" smtClean="0"/>
              <a:t>mrakodrapoch. </a:t>
            </a:r>
            <a:r>
              <a:rPr lang="sk-SK" dirty="0" smtClean="0"/>
              <a:t>Pre </a:t>
            </a:r>
            <a:r>
              <a:rPr lang="sk-SK" dirty="0" smtClean="0"/>
              <a:t>mňa je to mesto naozaj plné </a:t>
            </a:r>
            <a:r>
              <a:rPr lang="sk-SK" dirty="0" smtClean="0"/>
              <a:t>luxusu, obchodov, choreografických fontán a prenádherných </a:t>
            </a:r>
            <a:r>
              <a:rPr lang="sk-SK" dirty="0" smtClean="0"/>
              <a:t>vysokých </a:t>
            </a:r>
            <a:r>
              <a:rPr lang="sk-SK" dirty="0" smtClean="0"/>
              <a:t>mrakodrapov. Nachádza sa tam aj umelo vytvorený ostrov v tvare palmy. Je to mesto plné </a:t>
            </a:r>
            <a:r>
              <a:rPr lang="sk-SK" dirty="0" smtClean="0"/>
              <a:t>pre mňa </a:t>
            </a:r>
            <a:r>
              <a:rPr lang="sk-SK" dirty="0" smtClean="0"/>
              <a:t>nových objavov a zážitkov.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899592" y="548680"/>
            <a:ext cx="5836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5400" b="1" cap="none" spc="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Prečo práve Dubaj?</a:t>
            </a:r>
            <a:endParaRPr lang="sk-SK" sz="5400" b="1" cap="none" spc="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400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190</TotalTime>
  <Words>162</Words>
  <Application>Microsoft Office PowerPoint</Application>
  <PresentationFormat>Prezentácia na obrazovke 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Tvar vlnenia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Rebeka</dc:creator>
  <cp:lastModifiedBy>Rebeka</cp:lastModifiedBy>
  <cp:revision>7</cp:revision>
  <dcterms:created xsi:type="dcterms:W3CDTF">2021-02-15T13:08:25Z</dcterms:created>
  <dcterms:modified xsi:type="dcterms:W3CDTF">2021-02-15T19:23:39Z</dcterms:modified>
</cp:coreProperties>
</file>