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0" autoAdjust="0"/>
    <p:restoredTop sz="94660"/>
  </p:normalViewPr>
  <p:slideViewPr>
    <p:cSldViewPr>
      <p:cViewPr varScale="1">
        <p:scale>
          <a:sx n="65" d="100"/>
          <a:sy n="65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0FB91-5E3F-432D-A526-378701BB0B8F}" type="datetimeFigureOut">
              <a:rPr lang="sk-SK" smtClean="0"/>
              <a:t>24. 9. 2021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758F9D-3280-4F8E-8786-D0155843FC8E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Dom v stráni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  </a:t>
            </a:r>
          </a:p>
          <a:p>
            <a:pPr algn="l"/>
            <a:endParaRPr lang="sk-SK" dirty="0"/>
          </a:p>
          <a:p>
            <a:pPr algn="l"/>
            <a:r>
              <a:rPr lang="sk-SK" dirty="0" smtClean="0"/>
              <a:t>Martin Kukučín</a:t>
            </a:r>
          </a:p>
        </p:txBody>
      </p:sp>
    </p:spTree>
    <p:extLst>
      <p:ext uri="{BB962C8B-B14F-4D97-AF65-F5344CB8AC3E}">
        <p14:creationId xmlns:p14="http://schemas.microsoft.com/office/powerpoint/2010/main" val="20255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Martin Kukučín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12568"/>
          </a:xfrm>
        </p:spPr>
        <p:txBody>
          <a:bodyPr/>
          <a:lstStyle/>
          <a:p>
            <a:r>
              <a:rPr lang="sk-SK" dirty="0" smtClean="0"/>
              <a:t>(1860 – 1928)</a:t>
            </a:r>
          </a:p>
          <a:p>
            <a:r>
              <a:rPr lang="sk-SK" dirty="0"/>
              <a:t>v</a:t>
            </a:r>
            <a:r>
              <a:rPr lang="sk-SK" dirty="0" smtClean="0"/>
              <a:t>lastným menom </a:t>
            </a:r>
            <a:r>
              <a:rPr lang="sk-SK" b="1" dirty="0" smtClean="0"/>
              <a:t>Matej </a:t>
            </a:r>
            <a:r>
              <a:rPr lang="sk-SK" b="1" dirty="0" err="1" smtClean="0"/>
              <a:t>Bencúr</a:t>
            </a:r>
            <a:endParaRPr lang="sk-SK" b="1" dirty="0" smtClean="0"/>
          </a:p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predstaviteľ  1.vlny slovenského realizmu</a:t>
            </a:r>
          </a:p>
          <a:p>
            <a:r>
              <a:rPr lang="sk-SK" dirty="0"/>
              <a:t>bol </a:t>
            </a:r>
            <a:r>
              <a:rPr lang="sk-SK" dirty="0" smtClean="0"/>
              <a:t>slovenský</a:t>
            </a:r>
            <a:r>
              <a:rPr lang="sk-SK" dirty="0"/>
              <a:t> lekár, známejší ako </a:t>
            </a:r>
            <a:r>
              <a:rPr lang="sk-SK" dirty="0" smtClean="0"/>
              <a:t>prozaik,</a:t>
            </a:r>
            <a:r>
              <a:rPr lang="sk-SK" dirty="0"/>
              <a:t> </a:t>
            </a:r>
            <a:r>
              <a:rPr lang="sk-SK" dirty="0" smtClean="0"/>
              <a:t>dramatik</a:t>
            </a:r>
            <a:r>
              <a:rPr lang="sk-SK" dirty="0"/>
              <a:t> a </a:t>
            </a:r>
            <a:r>
              <a:rPr lang="sk-SK" dirty="0" smtClean="0"/>
              <a:t>publicista</a:t>
            </a:r>
          </a:p>
          <a:p>
            <a:r>
              <a:rPr lang="sk-SK" dirty="0"/>
              <a:t> zakladateľ </a:t>
            </a:r>
            <a:r>
              <a:rPr lang="sk-SK" b="1" dirty="0"/>
              <a:t>modernej slovenskej </a:t>
            </a:r>
            <a:r>
              <a:rPr lang="sk-SK" b="1" dirty="0" smtClean="0"/>
              <a:t>prózy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04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Tvorba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poviedky: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Veľkou lyžicou, Rysavá jalovica, Keď báčik z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Chochoľova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umrie</a:t>
            </a: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novely: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Neprebudený, Mladé letá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r>
              <a:rPr lang="sk-SK" b="1" dirty="0">
                <a:latin typeface="Arial" pitchFamily="34" charset="0"/>
                <a:cs typeface="Arial" pitchFamily="34" charset="0"/>
              </a:rPr>
              <a:t>r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omány: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Dom v stráni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15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Dom v stráni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4713387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cs typeface="Arial" pitchFamily="34" charset="0"/>
              </a:rPr>
              <a:t>Téma: </a:t>
            </a:r>
            <a:r>
              <a:rPr lang="sk-SK" sz="2800" dirty="0" smtClean="0"/>
              <a:t>Problém </a:t>
            </a:r>
            <a:r>
              <a:rPr lang="sk-SK" sz="2800" dirty="0"/>
              <a:t>sedliactva v národnom spoločenstve, láska dvoch ľudí, ktorá stroskotá</a:t>
            </a:r>
            <a:r>
              <a:rPr lang="sk-SK" dirty="0"/>
              <a:t>.</a:t>
            </a:r>
            <a:endParaRPr lang="sk-SK" b="1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Idea: </a:t>
            </a:r>
            <a:r>
              <a:rPr lang="sk-SK" sz="2800" dirty="0" smtClean="0"/>
              <a:t>Život </a:t>
            </a:r>
            <a:r>
              <a:rPr lang="sk-SK" sz="2800" dirty="0"/>
              <a:t>ľudí na ostrove Brač, odsudzovanie </a:t>
            </a:r>
            <a:r>
              <a:rPr lang="sk-SK" sz="2800" dirty="0" smtClean="0"/>
              <a:t>zemianstva</a:t>
            </a:r>
            <a:endParaRPr lang="sk-SK" sz="2800" b="1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Čas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a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miesto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deja: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pod </a:t>
            </a:r>
            <a:r>
              <a:rPr lang="sk-SK" sz="2800" dirty="0" err="1" smtClean="0">
                <a:cs typeface="Arial" pitchFamily="34" charset="0"/>
              </a:rPr>
              <a:t>Grabovikom</a:t>
            </a:r>
            <a:r>
              <a:rPr lang="sk-SK" sz="2800" dirty="0" smtClean="0">
                <a:cs typeface="Arial" pitchFamily="34" charset="0"/>
              </a:rPr>
              <a:t>, autorova súčasnosť (koniec 19.storočia)</a:t>
            </a:r>
          </a:p>
          <a:p>
            <a:r>
              <a:rPr lang="sk-SK" b="1" dirty="0" smtClean="0">
                <a:cs typeface="Arial" pitchFamily="34" charset="0"/>
              </a:rPr>
              <a:t>Druh/Žáner</a:t>
            </a:r>
            <a:r>
              <a:rPr lang="sk-SK" b="1" i="1" dirty="0" smtClean="0">
                <a:cs typeface="Arial" pitchFamily="34" charset="0"/>
              </a:rPr>
              <a:t>:</a:t>
            </a:r>
            <a:r>
              <a:rPr lang="sk-SK" b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epika/spoločenský román</a:t>
            </a:r>
            <a:endParaRPr lang="sk-SK" dirty="0" smtClean="0">
              <a:cs typeface="Arial" pitchFamily="34" charset="0"/>
            </a:endParaRPr>
          </a:p>
          <a:p>
            <a:r>
              <a:rPr lang="sk-SK" b="1" dirty="0" smtClean="0">
                <a:cs typeface="Arial" pitchFamily="34" charset="0"/>
              </a:rPr>
              <a:t>Vonkajšia</a:t>
            </a:r>
            <a:r>
              <a:rPr lang="sk-SK" b="1" i="1" dirty="0" smtClean="0">
                <a:cs typeface="Arial" pitchFamily="34" charset="0"/>
              </a:rPr>
              <a:t> </a:t>
            </a:r>
            <a:r>
              <a:rPr lang="sk-SK" b="1" dirty="0" smtClean="0">
                <a:cs typeface="Arial" pitchFamily="34" charset="0"/>
              </a:rPr>
              <a:t>kompozícia</a:t>
            </a:r>
            <a:r>
              <a:rPr lang="sk-SK" b="1" i="1" dirty="0" smtClean="0">
                <a:cs typeface="Arial" pitchFamily="34" charset="0"/>
              </a:rPr>
              <a:t>: </a:t>
            </a:r>
            <a:r>
              <a:rPr lang="sk-SK" sz="2800" dirty="0" smtClean="0">
                <a:cs typeface="Arial" pitchFamily="34" charset="0"/>
              </a:rPr>
              <a:t>18 kapitol</a:t>
            </a:r>
          </a:p>
          <a:p>
            <a:r>
              <a:rPr lang="sk-SK" b="1" dirty="0" smtClean="0">
                <a:cs typeface="Arial" pitchFamily="34" charset="0"/>
              </a:rPr>
              <a:t>Rozprávač</a:t>
            </a:r>
            <a:r>
              <a:rPr lang="sk-SK" b="1" i="1" dirty="0" smtClean="0">
                <a:cs typeface="Arial" pitchFamily="34" charset="0"/>
              </a:rPr>
              <a:t>:</a:t>
            </a:r>
            <a:r>
              <a:rPr lang="sk-SK" b="1" dirty="0" smtClean="0">
                <a:cs typeface="Arial" pitchFamily="34" charset="0"/>
              </a:rPr>
              <a:t> </a:t>
            </a:r>
            <a:r>
              <a:rPr lang="sk-SK" sz="2800" dirty="0" smtClean="0">
                <a:cs typeface="Arial" pitchFamily="34" charset="0"/>
              </a:rPr>
              <a:t>vševediaci (autorský)</a:t>
            </a:r>
          </a:p>
          <a:p>
            <a:r>
              <a:rPr lang="sk-SK" b="1" dirty="0" smtClean="0"/>
              <a:t>Konflikt</a:t>
            </a:r>
            <a:r>
              <a:rPr lang="sk-SK" dirty="0"/>
              <a:t>: </a:t>
            </a:r>
            <a:r>
              <a:rPr lang="sk-SK" sz="3000" dirty="0"/>
              <a:t>zemania – sedliaci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703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Postavy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sz="6000" b="1" dirty="0"/>
              <a:t>Mate </a:t>
            </a:r>
            <a:r>
              <a:rPr lang="sk-SK" sz="6000" b="1" dirty="0" err="1"/>
              <a:t>Bera</a:t>
            </a:r>
            <a:r>
              <a:rPr lang="sk-SK" sz="6000" dirty="0" err="1"/>
              <a:t>c</a:t>
            </a:r>
            <a:r>
              <a:rPr lang="sk-SK" sz="6000" dirty="0"/>
              <a:t> – </a:t>
            </a:r>
            <a:r>
              <a:rPr lang="sk-SK" sz="6000" dirty="0" err="1"/>
              <a:t>težak</a:t>
            </a:r>
            <a:r>
              <a:rPr lang="sk-SK" sz="6000" dirty="0"/>
              <a:t> sedliak, typ </a:t>
            </a:r>
            <a:r>
              <a:rPr lang="sk-SK" sz="6000" dirty="0" smtClean="0"/>
              <a:t>patriarchálneho </a:t>
            </a:r>
            <a:r>
              <a:rPr lang="sk-SK" sz="6000" dirty="0" err="1" smtClean="0"/>
              <a:t>čoveka</a:t>
            </a:r>
            <a:r>
              <a:rPr lang="sk-SK" sz="6000" dirty="0"/>
              <a:t>, ktorý je </a:t>
            </a:r>
            <a:r>
              <a:rPr lang="sk-SK" sz="6000" dirty="0" smtClean="0"/>
              <a:t>síce </a:t>
            </a:r>
            <a:r>
              <a:rPr lang="sk-SK" sz="6000" dirty="0"/>
              <a:t>sedliak, ale na svoj stav je hrdý. Vie kam patrí a v tomto duchu sa snaží napraviť i cestu svojej dcéry.</a:t>
            </a:r>
          </a:p>
          <a:p>
            <a:r>
              <a:rPr lang="sk-SK" sz="6000" b="1" dirty="0" err="1"/>
              <a:t>Šora</a:t>
            </a:r>
            <a:r>
              <a:rPr lang="sk-SK" sz="6000" b="1" dirty="0"/>
              <a:t> </a:t>
            </a:r>
            <a:r>
              <a:rPr lang="sk-SK" sz="6000" b="1" dirty="0" err="1"/>
              <a:t>Anzula</a:t>
            </a:r>
            <a:r>
              <a:rPr lang="sk-SK" sz="6000" b="1" dirty="0"/>
              <a:t> </a:t>
            </a:r>
            <a:r>
              <a:rPr lang="sk-SK" sz="6000" b="1" dirty="0" err="1" smtClean="0"/>
              <a:t>Dubčicová:</a:t>
            </a:r>
            <a:r>
              <a:rPr lang="sk-SK" sz="6000" dirty="0" err="1" smtClean="0"/>
              <a:t>hrdá</a:t>
            </a:r>
            <a:r>
              <a:rPr lang="sk-SK" sz="6000" dirty="0" smtClean="0"/>
              <a:t> </a:t>
            </a:r>
            <a:r>
              <a:rPr lang="sk-SK" sz="6000" dirty="0"/>
              <a:t>statkárka, ktorá si váži sedliaka </a:t>
            </a:r>
            <a:r>
              <a:rPr lang="sk-SK" sz="6000" dirty="0" err="1"/>
              <a:t>Mateho</a:t>
            </a:r>
            <a:r>
              <a:rPr lang="sk-SK" sz="6000" dirty="0"/>
              <a:t> za jeho prácu i názor na manželstvo </a:t>
            </a:r>
            <a:r>
              <a:rPr lang="sk-SK" sz="6000" dirty="0" err="1"/>
              <a:t>Katice</a:t>
            </a:r>
            <a:r>
              <a:rPr lang="sk-SK" sz="6000" dirty="0"/>
              <a:t> a Nika. Vie, že spoločenský rozdiel medzi jej synom a </a:t>
            </a:r>
            <a:r>
              <a:rPr lang="sk-SK" sz="6000" dirty="0" err="1"/>
              <a:t>Katicou</a:t>
            </a:r>
            <a:r>
              <a:rPr lang="sk-SK" sz="6000" dirty="0"/>
              <a:t> sa šikovnou taktikou prejaví v plnej miere.</a:t>
            </a:r>
          </a:p>
          <a:p>
            <a:r>
              <a:rPr lang="sk-SK" sz="6000" b="1" dirty="0" err="1" smtClean="0"/>
              <a:t>Katica</a:t>
            </a:r>
            <a:r>
              <a:rPr lang="sk-SK" sz="6000" b="1" dirty="0" smtClean="0"/>
              <a:t>:</a:t>
            </a:r>
            <a:r>
              <a:rPr lang="sk-SK" sz="6000" dirty="0" smtClean="0"/>
              <a:t> dcéra </a:t>
            </a:r>
            <a:r>
              <a:rPr lang="sk-SK" sz="6000" dirty="0" err="1"/>
              <a:t>Mateho</a:t>
            </a:r>
            <a:r>
              <a:rPr lang="sk-SK" sz="6000" dirty="0"/>
              <a:t> </a:t>
            </a:r>
            <a:r>
              <a:rPr lang="sk-SK" sz="6000" dirty="0" err="1"/>
              <a:t>Beraca</a:t>
            </a:r>
            <a:endParaRPr lang="sk-SK" sz="6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632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err="1"/>
              <a:t>Niko</a:t>
            </a:r>
            <a:r>
              <a:rPr lang="sk-SK" b="1" dirty="0"/>
              <a:t> </a:t>
            </a:r>
            <a:r>
              <a:rPr lang="sk-SK" b="1" dirty="0" err="1" smtClean="0"/>
              <a:t>Dubčic</a:t>
            </a:r>
            <a:r>
              <a:rPr lang="sk-SK" sz="2800" b="1" dirty="0" smtClean="0"/>
              <a:t>:</a:t>
            </a:r>
            <a:r>
              <a:rPr lang="sk-SK" sz="2800" dirty="0" smtClean="0"/>
              <a:t> mladý </a:t>
            </a:r>
            <a:r>
              <a:rPr lang="sk-SK" sz="2800" dirty="0"/>
              <a:t>statkársky syn, ktorý sa po búrlivej mladosti rozhodne oženiť so sedliackym dievčaťom, a tak dokázať, že nie sú žiadne rozdiely medzi sedliakmi a statkármi.</a:t>
            </a:r>
          </a:p>
          <a:p>
            <a:r>
              <a:rPr lang="sk-SK" b="1" dirty="0" err="1" smtClean="0"/>
              <a:t>Zandome</a:t>
            </a:r>
            <a:r>
              <a:rPr lang="sk-SK" b="1" dirty="0" smtClean="0"/>
              <a:t>:</a:t>
            </a:r>
            <a:r>
              <a:rPr lang="sk-SK" dirty="0" smtClean="0"/>
              <a:t> </a:t>
            </a:r>
            <a:r>
              <a:rPr lang="sk-SK" sz="2800" dirty="0" err="1" smtClean="0"/>
              <a:t>Nikov</a:t>
            </a:r>
            <a:r>
              <a:rPr lang="sk-SK" sz="2800" dirty="0" smtClean="0"/>
              <a:t> </a:t>
            </a:r>
            <a:r>
              <a:rPr lang="sk-SK" sz="2800" dirty="0"/>
              <a:t>priateľ, zámožný obchodník, ktorý vidí </a:t>
            </a:r>
            <a:r>
              <a:rPr lang="sk-SK" sz="2800" dirty="0" err="1" smtClean="0"/>
              <a:t>spločenskú</a:t>
            </a:r>
            <a:r>
              <a:rPr lang="sk-SK" sz="2800" dirty="0" smtClean="0"/>
              <a:t> </a:t>
            </a:r>
            <a:r>
              <a:rPr lang="sk-SK" sz="2800" dirty="0"/>
              <a:t>priepasť medzi </a:t>
            </a:r>
            <a:r>
              <a:rPr lang="sk-SK" sz="2800" dirty="0" err="1"/>
              <a:t>Katicou</a:t>
            </a:r>
            <a:r>
              <a:rPr lang="sk-SK" sz="2800" dirty="0"/>
              <a:t> a Nikom.</a:t>
            </a:r>
          </a:p>
          <a:p>
            <a:r>
              <a:rPr lang="sk-SK" b="1" dirty="0"/>
              <a:t>Paško </a:t>
            </a:r>
            <a:r>
              <a:rPr lang="sk-SK" b="1" dirty="0" err="1"/>
              <a:t>Bobic</a:t>
            </a:r>
            <a:endParaRPr lang="sk-SK" dirty="0"/>
          </a:p>
          <a:p>
            <a:r>
              <a:rPr lang="sk-SK" b="1" dirty="0" err="1"/>
              <a:t>Dorica</a:t>
            </a:r>
            <a:r>
              <a:rPr lang="sk-SK" b="1" dirty="0"/>
              <a:t> </a:t>
            </a:r>
            <a:r>
              <a:rPr lang="sk-SK" b="1" dirty="0" err="1"/>
              <a:t>Zorkovičová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533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Dejová línia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Dejová línia je priamočiara, rozvíja sa v týchto etapách:</a:t>
            </a:r>
            <a:endParaRPr lang="sk-SK" dirty="0"/>
          </a:p>
          <a:p>
            <a:pPr marL="0" indent="0">
              <a:buNone/>
            </a:pPr>
            <a:r>
              <a:rPr lang="sk-SK" sz="2800" dirty="0"/>
              <a:t>1. Zaľúbenie – </a:t>
            </a:r>
            <a:r>
              <a:rPr lang="sk-SK" sz="2800" dirty="0" err="1"/>
              <a:t>Niko</a:t>
            </a:r>
            <a:r>
              <a:rPr lang="sk-SK" sz="2800" dirty="0"/>
              <a:t> do </a:t>
            </a:r>
            <a:r>
              <a:rPr lang="sk-SK" sz="2800" dirty="0" err="1"/>
              <a:t>Katice</a:t>
            </a:r>
            <a:endParaRPr lang="sk-SK" sz="2800" dirty="0"/>
          </a:p>
          <a:p>
            <a:pPr marL="0" indent="0">
              <a:buNone/>
            </a:pPr>
            <a:r>
              <a:rPr lang="sk-SK" sz="2800" dirty="0"/>
              <a:t>2. Prehĺbenie vzťahu</a:t>
            </a:r>
          </a:p>
          <a:p>
            <a:pPr marL="0" indent="0">
              <a:buNone/>
            </a:pPr>
            <a:r>
              <a:rPr lang="sk-SK" sz="2800" dirty="0"/>
              <a:t>3. Vytriezvenie – </a:t>
            </a:r>
            <a:r>
              <a:rPr lang="sk-SK" sz="2800" dirty="0" err="1"/>
              <a:t>Niko</a:t>
            </a:r>
            <a:r>
              <a:rPr lang="sk-SK" sz="2800" dirty="0"/>
              <a:t> spoznáva zázemie </a:t>
            </a:r>
            <a:r>
              <a:rPr lang="sk-SK" sz="2800" dirty="0" err="1"/>
              <a:t>Katicinej</a:t>
            </a:r>
            <a:r>
              <a:rPr lang="sk-SK" sz="2800" dirty="0"/>
              <a:t> rodiny – vypočítavosť</a:t>
            </a:r>
          </a:p>
          <a:p>
            <a:pPr marL="0" indent="0">
              <a:buNone/>
            </a:pPr>
            <a:r>
              <a:rPr lang="sk-SK" sz="2800" dirty="0"/>
              <a:t>4. Roztržka – </a:t>
            </a:r>
            <a:r>
              <a:rPr lang="sk-SK" sz="2800" dirty="0" err="1"/>
              <a:t>Dorica</a:t>
            </a:r>
            <a:r>
              <a:rPr lang="sk-SK" sz="2800" dirty="0"/>
              <a:t> – </a:t>
            </a:r>
            <a:r>
              <a:rPr lang="sk-SK" sz="2800" dirty="0" err="1"/>
              <a:t>Katica</a:t>
            </a:r>
            <a:endParaRPr lang="sk-SK" sz="2800" dirty="0"/>
          </a:p>
          <a:p>
            <a:pPr marL="0" indent="0">
              <a:buNone/>
            </a:pPr>
            <a:r>
              <a:rPr lang="sk-SK" sz="2800" dirty="0"/>
              <a:t>5. Zmierenie – ľudské nie spoločenské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2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Dej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Pod </a:t>
            </a:r>
            <a:r>
              <a:rPr lang="sk-SK" dirty="0" err="1"/>
              <a:t>Grabovikom</a:t>
            </a:r>
            <a:r>
              <a:rPr lang="sk-SK" dirty="0"/>
              <a:t> v stráni žije rodina </a:t>
            </a:r>
            <a:r>
              <a:rPr lang="sk-SK" dirty="0" err="1"/>
              <a:t>težaka</a:t>
            </a:r>
            <a:r>
              <a:rPr lang="sk-SK" dirty="0"/>
              <a:t> </a:t>
            </a:r>
            <a:r>
              <a:rPr lang="sk-SK" dirty="0" err="1"/>
              <a:t>Mateho</a:t>
            </a:r>
            <a:r>
              <a:rPr lang="sk-SK" dirty="0"/>
              <a:t> </a:t>
            </a:r>
            <a:r>
              <a:rPr lang="sk-SK" dirty="0" err="1"/>
              <a:t>Beraca</a:t>
            </a:r>
            <a:r>
              <a:rPr lang="sk-SK" dirty="0"/>
              <a:t>. V dedine je hostina, na ktorú prichádzajú i jeho dcéry </a:t>
            </a:r>
            <a:r>
              <a:rPr lang="sk-SK" dirty="0" err="1"/>
              <a:t>Matija</a:t>
            </a:r>
            <a:r>
              <a:rPr lang="sk-SK" dirty="0"/>
              <a:t> a </a:t>
            </a:r>
            <a:r>
              <a:rPr lang="sk-SK" dirty="0" err="1"/>
              <a:t>Katica</a:t>
            </a:r>
            <a:r>
              <a:rPr lang="sk-SK" dirty="0"/>
              <a:t>. Na plese sa </a:t>
            </a:r>
            <a:r>
              <a:rPr lang="sk-SK" dirty="0" err="1"/>
              <a:t>Katica</a:t>
            </a:r>
            <a:r>
              <a:rPr lang="sk-SK" dirty="0"/>
              <a:t> zapáči synovi statkárky Šory </a:t>
            </a:r>
            <a:r>
              <a:rPr lang="sk-SK" dirty="0" err="1"/>
              <a:t>Anzuly</a:t>
            </a:r>
            <a:r>
              <a:rPr lang="sk-SK" dirty="0"/>
              <a:t> </a:t>
            </a:r>
            <a:r>
              <a:rPr lang="sk-SK" dirty="0" err="1"/>
              <a:t>Dubčicovej</a:t>
            </a:r>
            <a:r>
              <a:rPr lang="sk-SK" dirty="0"/>
              <a:t> – </a:t>
            </a:r>
            <a:r>
              <a:rPr lang="sk-SK" dirty="0" err="1"/>
              <a:t>Niko</a:t>
            </a:r>
            <a:r>
              <a:rPr lang="sk-SK" dirty="0"/>
              <a:t> </a:t>
            </a:r>
            <a:r>
              <a:rPr lang="sk-SK" dirty="0" err="1"/>
              <a:t>Dubčic</a:t>
            </a:r>
            <a:r>
              <a:rPr lang="sk-SK" dirty="0"/>
              <a:t>. </a:t>
            </a:r>
            <a:r>
              <a:rPr lang="sk-SK" dirty="0" err="1"/>
              <a:t>Šora</a:t>
            </a:r>
            <a:r>
              <a:rPr lang="sk-SK" dirty="0"/>
              <a:t> </a:t>
            </a:r>
            <a:r>
              <a:rPr lang="sk-SK" dirty="0" err="1"/>
              <a:t>Anzula</a:t>
            </a:r>
            <a:r>
              <a:rPr lang="sk-SK" dirty="0"/>
              <a:t> má však vyhliadnutú inú nevestu – </a:t>
            </a:r>
            <a:r>
              <a:rPr lang="sk-SK" dirty="0" err="1"/>
              <a:t>Doricu</a:t>
            </a:r>
            <a:r>
              <a:rPr lang="sk-SK" dirty="0"/>
              <a:t> </a:t>
            </a:r>
            <a:r>
              <a:rPr lang="sk-SK" dirty="0" err="1"/>
              <a:t>Zorkovičovú</a:t>
            </a:r>
            <a:r>
              <a:rPr lang="sk-SK" dirty="0"/>
              <a:t>, ktorá je v ústave pre výchovu mladých dievčat. Ani Mate </a:t>
            </a:r>
            <a:r>
              <a:rPr lang="sk-SK" dirty="0" err="1"/>
              <a:t>Berac</a:t>
            </a:r>
            <a:r>
              <a:rPr lang="sk-SK" dirty="0"/>
              <a:t> s týmto vzťahom nesúhlasí. </a:t>
            </a:r>
            <a:r>
              <a:rPr lang="sk-SK" dirty="0" err="1"/>
              <a:t>Šora</a:t>
            </a:r>
            <a:r>
              <a:rPr lang="sk-SK" dirty="0"/>
              <a:t> </a:t>
            </a:r>
            <a:r>
              <a:rPr lang="sk-SK" dirty="0" err="1"/>
              <a:t>Anzula</a:t>
            </a:r>
            <a:r>
              <a:rPr lang="sk-SK" dirty="0"/>
              <a:t> si ho váži a tak sa dohodnú, že mladým nebudú </a:t>
            </a:r>
            <a:r>
              <a:rPr lang="sk-SK" dirty="0" smtClean="0"/>
              <a:t>brániť a </a:t>
            </a:r>
            <a:r>
              <a:rPr lang="sk-SK" dirty="0"/>
              <a:t>nechajú tomu voľný priebeh preto, že ak ešte počkajú a vydržia, aby sa ukázalo, či ide o skutočnú lásku. Žiarli iba Paško </a:t>
            </a:r>
            <a:r>
              <a:rPr lang="sk-SK" dirty="0" err="1"/>
              <a:t>Bobic</a:t>
            </a:r>
            <a:r>
              <a:rPr lang="sk-SK" dirty="0"/>
              <a:t>, chudobný mládenec, ktorý má </a:t>
            </a:r>
            <a:r>
              <a:rPr lang="sk-SK" dirty="0" err="1"/>
              <a:t>Katicu</a:t>
            </a:r>
            <a:r>
              <a:rPr lang="sk-SK" dirty="0"/>
              <a:t> veľmi rád. Po čase sa vracia </a:t>
            </a:r>
            <a:r>
              <a:rPr lang="sk-SK" dirty="0" err="1"/>
              <a:t>Dorica</a:t>
            </a:r>
            <a:r>
              <a:rPr lang="sk-SK" dirty="0"/>
              <a:t> </a:t>
            </a:r>
            <a:r>
              <a:rPr lang="sk-SK" dirty="0" err="1"/>
              <a:t>Zorkovičová</a:t>
            </a:r>
            <a:r>
              <a:rPr lang="sk-SK" dirty="0"/>
              <a:t> a na obede u </a:t>
            </a:r>
            <a:r>
              <a:rPr lang="sk-SK" dirty="0" err="1"/>
              <a:t>Dubčicovcov</a:t>
            </a:r>
            <a:r>
              <a:rPr lang="sk-SK" dirty="0"/>
              <a:t> sa pričinením Šory </a:t>
            </a:r>
            <a:r>
              <a:rPr lang="sk-SK" dirty="0" err="1"/>
              <a:t>Anzuly</a:t>
            </a:r>
            <a:r>
              <a:rPr lang="sk-SK" dirty="0"/>
              <a:t> stretáva s </a:t>
            </a:r>
            <a:r>
              <a:rPr lang="sk-SK" dirty="0" err="1"/>
              <a:t>Katicou</a:t>
            </a:r>
            <a:r>
              <a:rPr lang="sk-SK" dirty="0"/>
              <a:t>. </a:t>
            </a:r>
            <a:r>
              <a:rPr lang="sk-SK" dirty="0" err="1"/>
              <a:t>Katica</a:t>
            </a:r>
            <a:r>
              <a:rPr lang="sk-SK" dirty="0"/>
              <a:t> spoznáva, že sa </a:t>
            </a:r>
            <a:r>
              <a:rPr lang="sk-SK" dirty="0" err="1"/>
              <a:t>Niko</a:t>
            </a:r>
            <a:r>
              <a:rPr lang="sk-SK" dirty="0"/>
              <a:t> zaľúbil do </a:t>
            </a:r>
            <a:r>
              <a:rPr lang="sk-SK" dirty="0" err="1"/>
              <a:t>Dorice</a:t>
            </a:r>
            <a:r>
              <a:rPr lang="sk-SK" dirty="0"/>
              <a:t> a preto dochádza medzi </a:t>
            </a:r>
            <a:r>
              <a:rPr lang="sk-SK" dirty="0" err="1"/>
              <a:t>Katicou</a:t>
            </a:r>
            <a:r>
              <a:rPr lang="sk-SK" dirty="0"/>
              <a:t> a </a:t>
            </a:r>
            <a:r>
              <a:rPr lang="sk-SK" dirty="0" err="1"/>
              <a:t>Doricou</a:t>
            </a:r>
            <a:r>
              <a:rPr lang="sk-SK" dirty="0"/>
              <a:t> k roztržke. Po oberačke ochorie Mate </a:t>
            </a:r>
            <a:r>
              <a:rPr lang="sk-SK" dirty="0" err="1"/>
              <a:t>Berac</a:t>
            </a:r>
            <a:r>
              <a:rPr lang="sk-SK" dirty="0"/>
              <a:t> a pri jeho smrteľnej posteli sa stretáva celá rodina – </a:t>
            </a:r>
            <a:r>
              <a:rPr lang="sk-SK" dirty="0" err="1"/>
              <a:t>Dubčicovci</a:t>
            </a:r>
            <a:r>
              <a:rPr lang="sk-SK" dirty="0"/>
              <a:t> aj </a:t>
            </a:r>
            <a:r>
              <a:rPr lang="sk-SK" dirty="0" err="1"/>
              <a:t>Zorkovičovci</a:t>
            </a:r>
            <a:r>
              <a:rPr lang="sk-SK" dirty="0"/>
              <a:t>. Nakoniec sa zmieruje aj </a:t>
            </a:r>
            <a:r>
              <a:rPr lang="sk-SK" dirty="0" err="1"/>
              <a:t>Katica</a:t>
            </a:r>
            <a:r>
              <a:rPr lang="sk-SK" dirty="0"/>
              <a:t>, ktorej lásku si opäť získava Paško </a:t>
            </a:r>
            <a:r>
              <a:rPr lang="sk-SK" dirty="0" err="1"/>
              <a:t>Bobic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4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484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Dom v stráni</vt:lpstr>
      <vt:lpstr>Martin Kukučín</vt:lpstr>
      <vt:lpstr>Tvorba</vt:lpstr>
      <vt:lpstr>Dom v stráni</vt:lpstr>
      <vt:lpstr>Postavy</vt:lpstr>
      <vt:lpstr>Prezentácia programu PowerPoint</vt:lpstr>
      <vt:lpstr>Dejová línia</vt:lpstr>
      <vt:lpstr>Dej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v stráni</dc:title>
  <dc:creator>Rebeka</dc:creator>
  <cp:lastModifiedBy>Rebeka</cp:lastModifiedBy>
  <cp:revision>3</cp:revision>
  <dcterms:created xsi:type="dcterms:W3CDTF">2021-09-24T13:59:56Z</dcterms:created>
  <dcterms:modified xsi:type="dcterms:W3CDTF">2021-09-24T14:26:41Z</dcterms:modified>
</cp:coreProperties>
</file>