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94660"/>
  </p:normalViewPr>
  <p:slideViewPr>
    <p:cSldViewPr>
      <p:cViewPr>
        <p:scale>
          <a:sx n="64" d="100"/>
          <a:sy n="64" d="100"/>
        </p:scale>
        <p:origin x="-1360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9FB3F-7781-410A-9854-13457670693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EC8A-F7C1-43D4-9E98-DF390EABFF0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815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0EC8A-F7C1-43D4-9E98-DF390EABFF05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60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417C1F-E596-4277-A559-5C2F3F40D0CA}" type="datetimeFigureOut">
              <a:rPr lang="sk-SK" smtClean="0"/>
              <a:t>14. 3. 2021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9B070A-044C-4ADB-810F-2C0BADAD912D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Miesta môjho života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2207096"/>
          </a:xfrm>
        </p:spPr>
        <p:txBody>
          <a:bodyPr/>
          <a:lstStyle/>
          <a:p>
            <a:pPr algn="r"/>
            <a:endParaRPr lang="sk-SK" dirty="0" smtClean="0"/>
          </a:p>
          <a:p>
            <a:pPr algn="r"/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55701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5842992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Záhreb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veľmi krásne mesto v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Chorvátsku.</a:t>
            </a:r>
          </a:p>
          <a:p>
            <a:r>
              <a:rPr lang="sk-SK" dirty="0" smtClean="0"/>
              <a:t>Kým nezačala korona ,chodievala som tam na Majstrovstvá Európy či sveta v mažoretkovom športe skoro každoročne s mamkou a naším tímom.</a:t>
            </a:r>
          </a:p>
          <a:p>
            <a:r>
              <a:rPr lang="sk-SK" dirty="0" smtClean="0"/>
              <a:t>Chodím tam veľmi rada , aj keď nie vždy to dopadne podľa môjho očakávania ,tak je pre mňa obľúbeným miestom .</a:t>
            </a:r>
            <a:endParaRPr lang="sk-S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4664"/>
            <a:ext cx="2755120" cy="193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169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6491064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Giulianova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Prímorské mesto na severe Talianska.</a:t>
            </a:r>
          </a:p>
          <a:p>
            <a:r>
              <a:rPr lang="sk-SK" dirty="0" smtClean="0"/>
              <a:t>Taktiež som tam bola kvôli Majstrovstvám Európy,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ale určite by som tam šla aj na dovolenku.</a:t>
            </a:r>
          </a:p>
          <a:p>
            <a:r>
              <a:rPr lang="sk-SK" dirty="0" smtClean="0"/>
              <a:t>Majstrovstvá tam boli úplné iné ako dovtedy a to si vytvorilo v mojom srdci miesto.</a:t>
            </a:r>
          </a:p>
          <a:p>
            <a:r>
              <a:rPr lang="sk-SK" dirty="0" smtClean="0"/>
              <a:t>Je to naozaj nádherné miesto na dovolenku.</a:t>
            </a:r>
          </a:p>
          <a:p>
            <a:endParaRPr lang="sk-SK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6" y="33671"/>
            <a:ext cx="273630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4664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211144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Praha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 čo o Prahe? </a:t>
            </a:r>
          </a:p>
          <a:p>
            <a:r>
              <a:rPr lang="sk-SK" dirty="0" smtClean="0"/>
              <a:t>Myslím, že Praha je snom každého človeka, ktorý </a:t>
            </a:r>
          </a:p>
          <a:p>
            <a:pPr marL="0" indent="0">
              <a:buNone/>
            </a:pPr>
            <a:r>
              <a:rPr lang="sk-SK" dirty="0" smtClean="0"/>
              <a:t>   rád spoznáva nové </a:t>
            </a:r>
            <a:r>
              <a:rPr lang="sk-SK" dirty="0" smtClean="0"/>
              <a:t>pamiatky, </a:t>
            </a:r>
            <a:r>
              <a:rPr lang="sk-SK" dirty="0" smtClean="0"/>
              <a:t>múzeá či galérie.</a:t>
            </a:r>
          </a:p>
          <a:p>
            <a:r>
              <a:rPr lang="sk-SK" dirty="0" smtClean="0"/>
              <a:t>Taktiež som išla na majstrovstvá </a:t>
            </a:r>
            <a:r>
              <a:rPr lang="sk-SK" dirty="0" smtClean="0"/>
              <a:t>, síce </a:t>
            </a:r>
            <a:r>
              <a:rPr lang="sk-SK" dirty="0" smtClean="0"/>
              <a:t>neboli pre mňa </a:t>
            </a:r>
            <a:r>
              <a:rPr lang="sk-SK" dirty="0" smtClean="0"/>
              <a:t>najlepšie, ale </a:t>
            </a:r>
            <a:r>
              <a:rPr lang="sk-SK" dirty="0" smtClean="0"/>
              <a:t>užila som si ich a víťazstvo stálo zato. </a:t>
            </a:r>
          </a:p>
          <a:p>
            <a:r>
              <a:rPr lang="sk-SK" dirty="0" smtClean="0"/>
              <a:t>Pre to pre mňa je Praha naozaj jedným z mojich najobľúbenejších destinácií </a:t>
            </a:r>
            <a:r>
              <a:rPr lang="sk-SK" dirty="0" smtClean="0"/>
              <a:t>, kde </a:t>
            </a:r>
            <a:r>
              <a:rPr lang="sk-SK" dirty="0" smtClean="0"/>
              <a:t>by som sa stále vracala.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6632"/>
            <a:ext cx="295232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7305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492897"/>
            <a:ext cx="8064896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„Nikdy neľutuj to, čo bolo. Teš sa </a:t>
            </a:r>
            <a:r>
              <a:rPr lang="sk-SK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na </a:t>
            </a:r>
            <a:r>
              <a:rPr lang="sk-SK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to, čo príde.“</a:t>
            </a:r>
          </a:p>
        </p:txBody>
      </p:sp>
    </p:spTree>
    <p:extLst>
      <p:ext uri="{BB962C8B-B14F-4D97-AF65-F5344CB8AC3E}">
        <p14:creationId xmlns:p14="http://schemas.microsoft.com/office/powerpoint/2010/main" val="2541134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6" y="882490"/>
            <a:ext cx="7704856" cy="489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ovacia šípka 4"/>
          <p:cNvCxnSpPr/>
          <p:nvPr/>
        </p:nvCxnSpPr>
        <p:spPr>
          <a:xfrm>
            <a:off x="5770209" y="3331028"/>
            <a:ext cx="7200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292080" y="577956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Prakovce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1560" y="62059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Bratislava</a:t>
            </a:r>
            <a:endParaRPr lang="sk-SK" dirty="0"/>
          </a:p>
        </p:txBody>
      </p:sp>
      <p:cxnSp>
        <p:nvCxnSpPr>
          <p:cNvPr id="14" name="Rovná spojovacia šípka 13"/>
          <p:cNvCxnSpPr>
            <a:endCxn id="12" idx="0"/>
          </p:cNvCxnSpPr>
          <p:nvPr/>
        </p:nvCxnSpPr>
        <p:spPr>
          <a:xfrm>
            <a:off x="1259632" y="4869160"/>
            <a:ext cx="0" cy="1336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5842217" y="46844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Košice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763688" y="22946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 smtClean="0"/>
              <a:t>Mapa Slovenska</a:t>
            </a:r>
            <a:endParaRPr lang="sk-SK" sz="3600" b="1" dirty="0"/>
          </a:p>
        </p:txBody>
      </p:sp>
      <p:cxnSp>
        <p:nvCxnSpPr>
          <p:cNvPr id="23" name="Rovná spojovacia šípka 22"/>
          <p:cNvCxnSpPr/>
          <p:nvPr/>
        </p:nvCxnSpPr>
        <p:spPr>
          <a:xfrm flipV="1">
            <a:off x="5734205" y="1268760"/>
            <a:ext cx="1718115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/>
          <p:nvPr/>
        </p:nvCxnSpPr>
        <p:spPr>
          <a:xfrm flipV="1">
            <a:off x="5063277" y="137212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4553644" y="1002794"/>
            <a:ext cx="174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Štrbské pleso</a:t>
            </a:r>
            <a:endParaRPr lang="sk-SK" dirty="0"/>
          </a:p>
        </p:txBody>
      </p:sp>
      <p:sp>
        <p:nvSpPr>
          <p:cNvPr id="28" name="BlokTextu 27"/>
          <p:cNvSpPr txBox="1"/>
          <p:nvPr/>
        </p:nvSpPr>
        <p:spPr>
          <a:xfrm>
            <a:off x="7308304" y="87579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Spišský hrad</a:t>
            </a:r>
            <a:endParaRPr lang="sk-SK" dirty="0"/>
          </a:p>
        </p:txBody>
      </p:sp>
      <p:cxnSp>
        <p:nvCxnSpPr>
          <p:cNvPr id="30" name="Rovná spojovacia šípka 29"/>
          <p:cNvCxnSpPr/>
          <p:nvPr/>
        </p:nvCxnSpPr>
        <p:spPr>
          <a:xfrm>
            <a:off x="6084168" y="3645024"/>
            <a:ext cx="0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Rovná spojovacia šípka 1023"/>
          <p:cNvCxnSpPr/>
          <p:nvPr/>
        </p:nvCxnSpPr>
        <p:spPr>
          <a:xfrm>
            <a:off x="5940152" y="3501008"/>
            <a:ext cx="16561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BlokTextu 1024"/>
          <p:cNvSpPr txBox="1"/>
          <p:nvPr/>
        </p:nvSpPr>
        <p:spPr>
          <a:xfrm>
            <a:off x="7092280" y="49411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Kojšovská hoľa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24206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9" y="1109563"/>
            <a:ext cx="7821890" cy="462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1187624" y="54868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Mapa Európy</a:t>
            </a:r>
            <a:endParaRPr lang="sk-SK" sz="3200" b="1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2771800" y="4725144"/>
            <a:ext cx="136815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/>
          <p:cNvSpPr txBox="1"/>
          <p:nvPr/>
        </p:nvSpPr>
        <p:spPr>
          <a:xfrm>
            <a:off x="1933870" y="620259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Giulianova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4211960" y="4221088"/>
            <a:ext cx="144016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436096" y="60294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Záhreb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1933870" y="3717032"/>
            <a:ext cx="220608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1331640" y="4036422"/>
            <a:ext cx="132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Praha</a:t>
            </a:r>
          </a:p>
        </p:txBody>
      </p:sp>
    </p:spTree>
    <p:extLst>
      <p:ext uri="{BB962C8B-B14F-4D97-AF65-F5344CB8AC3E}">
        <p14:creationId xmlns:p14="http://schemas.microsoft.com/office/powerpoint/2010/main" val="1643157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6624736" cy="105152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Prakovce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obec, kde som vyrastala a </a:t>
            </a:r>
          </a:p>
          <a:p>
            <a:pPr marL="0" indent="0">
              <a:buNone/>
            </a:pPr>
            <a:r>
              <a:rPr lang="sk-SK" dirty="0" smtClean="0"/>
              <a:t>     žijem tu dodnes.</a:t>
            </a:r>
          </a:p>
          <a:p>
            <a:r>
              <a:rPr lang="sk-SK" dirty="0" smtClean="0"/>
              <a:t>Je to pre mňa miesto, kde sa budem veľmi rada vždy vracať.</a:t>
            </a:r>
          </a:p>
          <a:p>
            <a:r>
              <a:rPr lang="sk-SK" dirty="0" smtClean="0"/>
              <a:t>V obci je krásna príroda a dobré podmienky pre život.</a:t>
            </a:r>
          </a:p>
          <a:p>
            <a:r>
              <a:rPr lang="sk-SK" dirty="0" smtClean="0"/>
              <a:t>Veľmi sa mi tu páči a trávim tu rada čas s kamarátmi a rodinou.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8822"/>
            <a:ext cx="2417214" cy="16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85184"/>
            <a:ext cx="1931348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3559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5904656" cy="105152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Bratislava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772817"/>
            <a:ext cx="8640960" cy="4896544"/>
          </a:xfrm>
        </p:spPr>
        <p:txBody>
          <a:bodyPr/>
          <a:lstStyle/>
          <a:p>
            <a:r>
              <a:rPr lang="sk-SK" dirty="0" smtClean="0"/>
              <a:t>Je mesto, kde býva a študuje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moja staršia sestra.</a:t>
            </a:r>
          </a:p>
          <a:p>
            <a:r>
              <a:rPr lang="sk-SK" dirty="0" smtClean="0"/>
              <a:t>Rada tam cestujem a chodím k nej na prázdniny.</a:t>
            </a:r>
          </a:p>
          <a:p>
            <a:r>
              <a:rPr lang="sk-SK" dirty="0" smtClean="0"/>
              <a:t>Je to veľmi nádherne mesto a veľmi dobre sa tam cítim.</a:t>
            </a:r>
          </a:p>
          <a:p>
            <a:r>
              <a:rPr lang="sk-SK" dirty="0" smtClean="0"/>
              <a:t>Veľmi rada sa tam vraciam a trávim čas spoznávaním pamiatok a zaujímavých miest.</a:t>
            </a:r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35692"/>
            <a:ext cx="29759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Rebeka\Downloads\159841013_1815152118666406_8389941802553075081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6672"/>
            <a:ext cx="1512168" cy="196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43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6563072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Košice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Košice sú pre mňa miestom, kde cestujem veľmi rada s kamarátmi a s rodinou, či už na nákupy alebo na výlety.</a:t>
            </a:r>
          </a:p>
          <a:p>
            <a:r>
              <a:rPr lang="sk-SK" dirty="0" smtClean="0"/>
              <a:t>Sú tam zaujímavé miesta, výhľady, pamiatky .</a:t>
            </a:r>
          </a:p>
          <a:p>
            <a:r>
              <a:rPr lang="sk-SK" dirty="0" smtClean="0"/>
              <a:t>Košice sú súčasť môjho života už od malička.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96" y="3861048"/>
            <a:ext cx="3312368" cy="185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38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5698976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Kojšovská hoľa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Vybrala som si ju </a:t>
            </a:r>
            <a:r>
              <a:rPr lang="sk-SK" dirty="0" smtClean="0"/>
              <a:t>preto, lebo </a:t>
            </a:r>
            <a:r>
              <a:rPr lang="sk-SK" dirty="0" smtClean="0"/>
              <a:t>je to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nádherné miesto na turistiku.</a:t>
            </a:r>
          </a:p>
          <a:p>
            <a:r>
              <a:rPr lang="sk-SK" dirty="0" smtClean="0"/>
              <a:t>Každé leto či zima návšteva  na tomto mieste musí byť.</a:t>
            </a:r>
          </a:p>
          <a:p>
            <a:r>
              <a:rPr lang="sk-SK" dirty="0" smtClean="0"/>
              <a:t>Čarovný výhľad na rôzne </a:t>
            </a:r>
            <a:r>
              <a:rPr lang="sk-SK" dirty="0" smtClean="0"/>
              <a:t>strany, čerstvý </a:t>
            </a:r>
            <a:r>
              <a:rPr lang="sk-SK" dirty="0" smtClean="0"/>
              <a:t>vzduch, oddych, turistika , to je moje.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99142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Rebeka\Downloads\154740608_333646764741101_343504608043599294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79" y="260648"/>
            <a:ext cx="1554481" cy="20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99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5554960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Spišský hrad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pre mňa </a:t>
            </a:r>
            <a:r>
              <a:rPr lang="sk-SK" dirty="0" smtClean="0"/>
              <a:t>miesto, kde 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som chodievala už ako malá .</a:t>
            </a:r>
          </a:p>
          <a:p>
            <a:r>
              <a:rPr lang="sk-SK" dirty="0" smtClean="0"/>
              <a:t>Na výlety tam chodím rada aj doteraz či už večer s kamarátmi alebo poobede s rodičmi aj na prehliadku </a:t>
            </a:r>
            <a:r>
              <a:rPr lang="sk-SK" dirty="0" smtClean="0"/>
              <a:t>hradu.</a:t>
            </a:r>
          </a:p>
          <a:p>
            <a:r>
              <a:rPr lang="sk-SK" dirty="0" smtClean="0"/>
              <a:t>Zbožňujem </a:t>
            </a:r>
            <a:r>
              <a:rPr lang="sk-SK" dirty="0" smtClean="0"/>
              <a:t>ten výhľad na rôzne svetové</a:t>
            </a:r>
          </a:p>
          <a:p>
            <a:pPr marL="0" indent="0">
              <a:buNone/>
            </a:pPr>
            <a:r>
              <a:rPr lang="sk-SK" dirty="0" smtClean="0"/>
              <a:t>    strany a celkovo na zachovanie starých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stavieb.</a:t>
            </a:r>
          </a:p>
          <a:p>
            <a:endParaRPr lang="sk-SK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6672"/>
            <a:ext cx="3171825" cy="17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Rebeka\Downloads\160149267_1816617011833560_3404821531501132419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717032"/>
            <a:ext cx="173165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09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6491064" cy="1600200"/>
          </a:xfrm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Štrbské pleso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Známe miesto na turistiku s dobrým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výhľadom na okolité vrchy.</a:t>
            </a:r>
          </a:p>
          <a:p>
            <a:r>
              <a:rPr lang="sk-SK" dirty="0" smtClean="0"/>
              <a:t>Na tomto mieste sa mi najviac páči </a:t>
            </a:r>
          </a:p>
          <a:p>
            <a:pPr marL="0" indent="0">
              <a:buNone/>
            </a:pPr>
            <a:r>
              <a:rPr lang="sk-SK" dirty="0" smtClean="0"/>
              <a:t>    prechádzka okolo plesa.</a:t>
            </a:r>
          </a:p>
          <a:p>
            <a:endParaRPr lang="sk-S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Rebeka\Desktop\160077332_809423109784527_54266104789970703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35" y="404664"/>
            <a:ext cx="2232025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416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1574</TotalTime>
  <Words>478</Words>
  <Application>Microsoft Office PowerPoint</Application>
  <PresentationFormat>Prezentácia na obrazovke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Exekutíva</vt:lpstr>
      <vt:lpstr>Miesta môjho života</vt:lpstr>
      <vt:lpstr>Prezentácia programu PowerPoint</vt:lpstr>
      <vt:lpstr>Prezentácia programu PowerPoint</vt:lpstr>
      <vt:lpstr>Prakovce</vt:lpstr>
      <vt:lpstr>Bratislava</vt:lpstr>
      <vt:lpstr>Košice</vt:lpstr>
      <vt:lpstr>Kojšovská hoľa</vt:lpstr>
      <vt:lpstr>Spišský hrad</vt:lpstr>
      <vt:lpstr>Štrbské pleso</vt:lpstr>
      <vt:lpstr>Záhreb</vt:lpstr>
      <vt:lpstr>Giulianova</vt:lpstr>
      <vt:lpstr>Praha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Miesta môjho života</dc:title>
  <dc:creator>Rebeka</dc:creator>
  <cp:lastModifiedBy>Rebeka</cp:lastModifiedBy>
  <cp:revision>21</cp:revision>
  <dcterms:created xsi:type="dcterms:W3CDTF">2021-03-11T09:19:11Z</dcterms:created>
  <dcterms:modified xsi:type="dcterms:W3CDTF">2021-03-14T18:50:55Z</dcterms:modified>
</cp:coreProperties>
</file>