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80" r:id="rId9"/>
    <p:sldId id="264" r:id="rId10"/>
    <p:sldId id="281" r:id="rId11"/>
    <p:sldId id="282" r:id="rId12"/>
    <p:sldId id="283" r:id="rId13"/>
    <p:sldId id="28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C5F0"/>
    <a:srgbClr val="FF66FF"/>
    <a:srgbClr val="3FCDFF"/>
    <a:srgbClr val="5BD4FF"/>
    <a:srgbClr val="C1E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42" d="100"/>
          <a:sy n="42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F7C8-2890-4226-A3E9-750FECFD62E5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m1.denik.cz/62/c5/1060_cisticka_vody_denik_clanek_solo.jpg" TargetMode="External"/><Relationship Id="rId7" Type="http://schemas.openxmlformats.org/officeDocument/2006/relationships/hyperlink" Target="http://www.beruska8.cz/odkazy/gif.htm" TargetMode="External"/><Relationship Id="rId2" Type="http://schemas.openxmlformats.org/officeDocument/2006/relationships/hyperlink" Target="http://www.markmetal.cz/img/howto/howto_0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g.blesk.cz/img/19/full/480856-img-varenie-jedlo-polievka-recept-novy-cas-pre-zeny-crop.jpg" TargetMode="External"/><Relationship Id="rId5" Type="http://schemas.openxmlformats.org/officeDocument/2006/relationships/hyperlink" Target="http://www.oetker.sk/oetker_sk/file/chapterimages/chutney-mit-zwiebel.jpg" TargetMode="External"/><Relationship Id="rId4" Type="http://schemas.openxmlformats.org/officeDocument/2006/relationships/hyperlink" Target="http://blog.sme.sk/blog/7/138359/hnile-jablka-2.jp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800" dirty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F</a:t>
            </a:r>
            <a:r>
              <a:rPr lang="sk-SK" sz="48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yzikálne a chemické deje</a:t>
            </a:r>
            <a:endParaRPr lang="sk-SK" sz="4800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Úlohy</a:t>
            </a:r>
          </a:p>
          <a:p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7. ročník </a:t>
            </a:r>
            <a:endParaRPr lang="sk-SK" sz="4400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Drvenie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Horenie 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Roztieranie 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Dýchanie 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214282" y="1428736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Hrdzavenie</a:t>
              </a:r>
            </a:p>
            <a:p>
              <a:pPr algn="ctr"/>
              <a:r>
                <a:rPr lang="sk-SK" sz="2400" b="1" dirty="0" smtClean="0">
                  <a:latin typeface="Arial Narrow" pitchFamily="34" charset="0"/>
                </a:rPr>
                <a:t>plota</a:t>
              </a:r>
              <a:endParaRPr lang="sk-SK" sz="2400" b="1" dirty="0">
                <a:latin typeface="Arial Narrow" pitchFamily="34" charset="0"/>
              </a:endParaRPr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857224" y="3786190"/>
            <a:ext cx="2160000" cy="2160000"/>
            <a:chOff x="1357290" y="1928802"/>
            <a:chExt cx="2160000" cy="2160000"/>
          </a:xfrm>
        </p:grpSpPr>
        <p:sp>
          <p:nvSpPr>
            <p:cNvPr id="14" name="Šesťcípa hviezda 13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3" name="Skupina 22"/>
          <p:cNvGrpSpPr/>
          <p:nvPr/>
        </p:nvGrpSpPr>
        <p:grpSpPr>
          <a:xfrm>
            <a:off x="3929058" y="4143380"/>
            <a:ext cx="3429024" cy="2486023"/>
            <a:chOff x="4143372" y="4000504"/>
            <a:chExt cx="3429024" cy="2486023"/>
          </a:xfrm>
        </p:grpSpPr>
        <p:pic>
          <p:nvPicPr>
            <p:cNvPr id="20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4786314" y="1428736"/>
            <a:ext cx="4095762" cy="2547940"/>
            <a:chOff x="4429124" y="1428736"/>
            <a:chExt cx="4095762" cy="2547940"/>
          </a:xfrm>
        </p:grpSpPr>
        <p:pic>
          <p:nvPicPr>
            <p:cNvPr id="18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4" name="Obdĺžniková bublina 23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2428860" y="2071678"/>
            <a:ext cx="2160000" cy="2160000"/>
            <a:chOff x="1357290" y="1928802"/>
            <a:chExt cx="2160000" cy="2160000"/>
          </a:xfrm>
        </p:grpSpPr>
        <p:sp>
          <p:nvSpPr>
            <p:cNvPr id="11" name="Šesťcípa hviezda 10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500562" y="4143380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Sušenie bielizne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2786050" y="2643182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214282" y="171448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429124" y="1428736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1285852" y="4429132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857752" y="4500570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428868"/>
              <a:ext cx="2143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Odstraňovanie vodného kameňa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1571604" y="4500570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214282" y="2214554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786314" y="2071678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3143240" y="3000372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642910" y="928670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3500430" y="4429132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Varenie</a:t>
              </a:r>
            </a:p>
            <a:p>
              <a:pPr algn="ctr"/>
              <a:r>
                <a:rPr lang="sk-SK" sz="2400" b="1" dirty="0" smtClean="0">
                  <a:latin typeface="Arial Narrow" pitchFamily="34" charset="0"/>
                </a:rPr>
                <a:t>vody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857224" y="314324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786314" y="3143248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6357950" y="928670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857752" y="4214818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Cedenie cestovín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000364" y="2571744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285720" y="171448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786314" y="1500174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1071538" y="4071942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3000364" y="2643182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Varenie potravín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785786" y="1428736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4929190" y="421481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429124" y="1428736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785786" y="4000504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214553"/>
            <a:ext cx="4838397" cy="288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214546" y="5429264"/>
            <a:ext cx="4857784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Strihanie papiera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214282" y="3286124"/>
            <a:ext cx="2571768" cy="1714512"/>
            <a:chOff x="214282" y="2786058"/>
            <a:chExt cx="2571768" cy="1714512"/>
          </a:xfrm>
        </p:grpSpPr>
        <p:sp>
          <p:nvSpPr>
            <p:cNvPr id="9" name="Ovál 8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6357950" y="3214686"/>
            <a:ext cx="2571768" cy="1714512"/>
            <a:chOff x="214282" y="2786058"/>
            <a:chExt cx="2571768" cy="1714512"/>
          </a:xfrm>
        </p:grpSpPr>
        <p:sp>
          <p:nvSpPr>
            <p:cNvPr id="13" name="Ovál 12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571472" y="4143380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5572132" y="4071942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1214414" y="1500174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6286512" y="1214422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428868"/>
              <a:ext cx="164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Tvorba vodného kameňa</a:t>
              </a: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3143240" y="4214818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2071670" y="2500306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3714744" y="4143380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429124" y="1428736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571472" y="1000108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Utieranie prachu</a:t>
              </a: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571472" y="4071942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   Zdroje:</a:t>
            </a:r>
            <a:endParaRPr lang="sk-SK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sk-SK" sz="20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latin typeface="Arial Narrow" pitchFamily="34" charset="0"/>
              </a:rPr>
              <a:t>H. Vicenová, V.  Zvončeková, E. </a:t>
            </a:r>
            <a:r>
              <a:rPr lang="sk-SK" sz="2000" dirty="0" err="1" smtClean="0">
                <a:latin typeface="Arial Narrow" pitchFamily="34" charset="0"/>
              </a:rPr>
              <a:t>Adamkovič</a:t>
            </a:r>
            <a:r>
              <a:rPr lang="sk-SK" sz="2000" dirty="0" smtClean="0">
                <a:latin typeface="Arial Narrow" pitchFamily="34" charset="0"/>
              </a:rPr>
              <a:t>, D. Romanová,</a:t>
            </a:r>
            <a:r>
              <a:rPr lang="sk-SK" sz="2000" dirty="0" smtClean="0"/>
              <a:t> </a:t>
            </a:r>
            <a:r>
              <a:rPr lang="sk-SK" sz="2000" dirty="0" smtClean="0">
                <a:latin typeface="Arial Narrow" pitchFamily="34" charset="0"/>
              </a:rPr>
              <a:t>Chémia pre 7. ročník základných škôl a 2. ročník gymnázií s osemročným štúdiom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  <a:hlinkClick r:id="rId2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2"/>
              </a:rPr>
              <a:t>http://www.markmetal.cz/img/howto/howto_05.jpg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3"/>
              </a:rPr>
              <a:t>http://mm1.denik.cz/62/c5/1060_cisticka_vody_denik_clanek_solo.jpg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4"/>
              </a:rPr>
              <a:t>http://blog.sme.sk/blog/7/138359/hnile-jablka-2.jpg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5"/>
              </a:rPr>
              <a:t>http://www.oetker.sk/oetker_sk/file/chapterimages/chutney-mit-zwiebel.jpg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6"/>
              </a:rPr>
              <a:t>http://img.blesk.cz/img/19/full/480856-img-varenie-jedlo-polievka-recept-novy-cas-pre-zeny-crop.jpg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7"/>
              </a:rPr>
              <a:t>http://www.beruska8.cz/odkazy/gif.htm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Šípka doprava 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Ďakujem za pozornosť!</a:t>
            </a:r>
            <a:endParaRPr lang="sk-SK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643834" y="5786454"/>
            <a:ext cx="1143008" cy="400110"/>
          </a:xfrm>
          <a:prstGeom prst="rect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  <a:latin typeface="Arial Narrow" pitchFamily="34" charset="0"/>
                <a:hlinkClick r:id="" action="ppaction://hlinkshowjump?jump=endshow"/>
              </a:rPr>
              <a:t>Koniec </a:t>
            </a:r>
            <a:endParaRPr lang="sk-SK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" name="Obrázok 9" descr="d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3286124"/>
            <a:ext cx="1566865" cy="3294118"/>
          </a:xfrm>
          <a:prstGeom prst="rect">
            <a:avLst/>
          </a:prstGeom>
        </p:spPr>
      </p:pic>
      <p:pic>
        <p:nvPicPr>
          <p:cNvPr id="12" name="Obrázok 11" descr="babika_6 (2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4000504"/>
            <a:ext cx="1190630" cy="1428756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428596" y="557214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endParaRPr lang="sk-S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5" name="BlokTextu 4"/>
          <p:cNvSpPr txBox="1"/>
          <p:nvPr/>
        </p:nvSpPr>
        <p:spPr>
          <a:xfrm>
            <a:off x="4143372" y="5572140"/>
            <a:ext cx="428628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Zaváranie 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1142976" y="4286256"/>
            <a:ext cx="2571768" cy="1714512"/>
            <a:chOff x="214282" y="2786058"/>
            <a:chExt cx="2571768" cy="1714512"/>
          </a:xfrm>
        </p:grpSpPr>
        <p:sp>
          <p:nvSpPr>
            <p:cNvPr id="7" name="Ovál 6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1071538" y="2071678"/>
            <a:ext cx="2571768" cy="1714512"/>
            <a:chOff x="214282" y="2786058"/>
            <a:chExt cx="2571768" cy="1714512"/>
          </a:xfrm>
        </p:grpSpPr>
        <p:sp>
          <p:nvSpPr>
            <p:cNvPr id="10" name="Ovál 9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2" name="Zástupný symbol obsahu 12" descr="chutney-mit-zwieb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2214554"/>
            <a:ext cx="4179640" cy="28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13" name="Šípka doprava 12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2571736" y="5429264"/>
            <a:ext cx="392909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Horenie dreva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pic>
        <p:nvPicPr>
          <p:cNvPr id="14" name="Zástupný symbol obsahu 12" descr="howto_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143116"/>
            <a:ext cx="3839999" cy="28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grpSp>
        <p:nvGrpSpPr>
          <p:cNvPr id="7" name="Skupina 6"/>
          <p:cNvGrpSpPr/>
          <p:nvPr/>
        </p:nvGrpSpPr>
        <p:grpSpPr>
          <a:xfrm>
            <a:off x="214282" y="3286124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6357950" y="3214686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785786" y="5214950"/>
            <a:ext cx="392909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Usadzovanie nečistôt v čistiarni odpadových vôd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5500694" y="4214818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5" name="Zástupný symbol obsahu 13" descr="1060_cisticka_vody_denik_clanek_so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928802"/>
            <a:ext cx="3832702" cy="28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grpSp>
        <p:nvGrpSpPr>
          <p:cNvPr id="7" name="Skupina 6"/>
          <p:cNvGrpSpPr/>
          <p:nvPr/>
        </p:nvGrpSpPr>
        <p:grpSpPr>
          <a:xfrm>
            <a:off x="5429256" y="2000240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4786314" y="5643578"/>
            <a:ext cx="35719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Hnitie ovocia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1285852" y="2000240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4" name="Zástupný symbol obsahu 12" descr="hnile-jablka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857364"/>
            <a:ext cx="3500447" cy="354712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grpSp>
        <p:nvGrpSpPr>
          <p:cNvPr id="10" name="Skupina 9"/>
          <p:cNvGrpSpPr/>
          <p:nvPr/>
        </p:nvGrpSpPr>
        <p:grpSpPr>
          <a:xfrm>
            <a:off x="1285852" y="4214818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286124"/>
            <a:ext cx="4828802" cy="288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714348" y="1928802"/>
            <a:ext cx="4857784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Destilácia etanolu v priemyselnej aparatúre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5857884" y="2000240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5857884" y="4214818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5" name="BlokTextu 4"/>
          <p:cNvSpPr txBox="1"/>
          <p:nvPr/>
        </p:nvSpPr>
        <p:spPr>
          <a:xfrm>
            <a:off x="642910" y="6143644"/>
            <a:ext cx="3857652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Varenie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2" name="Skupina 5"/>
          <p:cNvGrpSpPr/>
          <p:nvPr/>
        </p:nvGrpSpPr>
        <p:grpSpPr>
          <a:xfrm>
            <a:off x="5357818" y="2000240"/>
            <a:ext cx="2571768" cy="1714512"/>
            <a:chOff x="214282" y="2786058"/>
            <a:chExt cx="2571768" cy="1714512"/>
          </a:xfrm>
        </p:grpSpPr>
        <p:sp>
          <p:nvSpPr>
            <p:cNvPr id="7" name="Ovál 6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6" name="Skupina 8"/>
          <p:cNvGrpSpPr/>
          <p:nvPr/>
        </p:nvGrpSpPr>
        <p:grpSpPr>
          <a:xfrm>
            <a:off x="5357818" y="4286256"/>
            <a:ext cx="2571768" cy="1714512"/>
            <a:chOff x="214282" y="2786058"/>
            <a:chExt cx="2571768" cy="1714512"/>
          </a:xfrm>
        </p:grpSpPr>
        <p:sp>
          <p:nvSpPr>
            <p:cNvPr id="10" name="Ovál 9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2" name="Zástupný symbol obsahu 13" descr="480856-img-varenie-jedlo-polievka-recept-novy-cas-pre-zeny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785926"/>
            <a:ext cx="3744000" cy="4179061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13" name="Šípka doprava 12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76074"/>
              <a:ext cx="2714644" cy="3696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Zmena skupenstva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0" name="Skupina 19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9" name="Obrázok 18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Vlastná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3F31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375</Words>
  <Application>Microsoft Office PowerPoint</Application>
  <PresentationFormat>Prezentácia na obrazovke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Calibri</vt:lpstr>
      <vt:lpstr>Impact</vt:lpstr>
      <vt:lpstr>Wingdings</vt:lpstr>
      <vt:lpstr>Motív Office</vt:lpstr>
      <vt:lpstr>Fyzikálne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Klikni na správny dej!</vt:lpstr>
      <vt:lpstr>Klikni na správny dej!</vt:lpstr>
      <vt:lpstr>Klikni na správny dej!</vt:lpstr>
      <vt:lpstr>Klikni na správny dej!</vt:lpstr>
      <vt:lpstr>Klikni na správny dej!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   Zdroje: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Mgr. Mariana Pavelčáková</dc:creator>
  <cp:lastModifiedBy>Skola</cp:lastModifiedBy>
  <cp:revision>46</cp:revision>
  <dcterms:created xsi:type="dcterms:W3CDTF">2010-12-10T18:08:21Z</dcterms:created>
  <dcterms:modified xsi:type="dcterms:W3CDTF">2021-10-05T17:11:17Z</dcterms:modified>
</cp:coreProperties>
</file>