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7s.edupage.org/cloud/CHEMICKa_ROVNOVaHA.pdf?z%3AykRsvm8s3yKbJw30aMsUaOr6fl3iMyvba9p16PYR%2B7aMY%2FcRGBKj4X%2FzNTDVPkJ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Chemická rovnováha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cloud7s.edupage.org/cloud/CHEMICKa_ROVNOVaHA.pdf?z%3AykRsvm8s3yKbJw30aMsUaOr6fl3iMyvba9p16PYR%2B7aMY%2FcRGBKj4X%2FzNTDVPkJo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45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Prezentácia na obrazovke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Chemická rovnováha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rovnováha</dc:title>
  <dc:creator>spravca</dc:creator>
  <cp:lastModifiedBy>spravca</cp:lastModifiedBy>
  <cp:revision>1</cp:revision>
  <dcterms:created xsi:type="dcterms:W3CDTF">2021-05-23T11:52:06Z</dcterms:created>
  <dcterms:modified xsi:type="dcterms:W3CDTF">2021-05-23T11:53:56Z</dcterms:modified>
</cp:coreProperties>
</file>