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9" r:id="rId4"/>
    <p:sldId id="268" r:id="rId5"/>
    <p:sldId id="260" r:id="rId6"/>
    <p:sldId id="269" r:id="rId7"/>
    <p:sldId id="261" r:id="rId8"/>
    <p:sldId id="270" r:id="rId9"/>
    <p:sldId id="262" r:id="rId10"/>
    <p:sldId id="271" r:id="rId11"/>
    <p:sldId id="263" r:id="rId12"/>
    <p:sldId id="272" r:id="rId13"/>
    <p:sldId id="264" r:id="rId14"/>
    <p:sldId id="273" r:id="rId15"/>
    <p:sldId id="265" r:id="rId16"/>
    <p:sldId id="274" r:id="rId17"/>
    <p:sldId id="266" r:id="rId18"/>
    <p:sldId id="275" r:id="rId19"/>
    <p:sldId id="267" r:id="rId20"/>
    <p:sldId id="276" r:id="rId21"/>
    <p:sldId id="258" r:id="rId22"/>
    <p:sldId id="277" r:id="rId23"/>
    <p:sldId id="278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F11DA-20A7-42FC-8EF2-DFCD6E26A749}" type="datetimeFigureOut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FCD7-7792-41EA-8F58-DC2A7FD9519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FCD7-7792-41EA-8F58-DC2A7FD95197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0769-6D21-4730-B69D-1C7984B27CD0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4469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0868-FBA2-4DA1-A9D1-777309362C96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0344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9E0-C6AE-4BB5-8800-2F647F310122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9715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A22-8ABD-4C2F-ADE8-0E87DD40B35C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6978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92BD-BF15-4013-90FB-574D30CD5024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95381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8F44-3D43-4661-A53F-63F302819D5B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1950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82C-9F0C-4847-851E-28EEF8734D69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8948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91F6-0D02-40ED-AF36-273C727C677E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81977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8F5F-E759-4AE8-999B-10E72E89574C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724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7C1-F2D3-4CF7-AC81-70EA0FC0EC20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1051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611-F501-402D-B155-48382A411CCD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4906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7EB6-E4AA-4E88-9F5D-31802774279A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6237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1C46-2CCA-4321-AE3C-FFB4060A010C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323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541E-1092-428F-BC07-D0F061B05A45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85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B15C-7357-43CA-9660-A41EC9670D44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3298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5132-4C97-453E-BE05-7FA57D9B2476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34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55A-6477-48BB-B1F3-9658BAD5273C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509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9EEB-4860-4FBE-BC60-16B0E168B87D}" type="datetime1">
              <a:rPr lang="sk-SK" smtClean="0"/>
              <a:pPr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282-4F25-4040-A82E-615D4FE6DA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5166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5.xml"/><Relationship Id="rId18" Type="http://schemas.openxmlformats.org/officeDocument/2006/relationships/image" Target="../media/image10.png"/><Relationship Id="rId3" Type="http://schemas.openxmlformats.org/officeDocument/2006/relationships/slide" Target="slide5.xml"/><Relationship Id="rId21" Type="http://schemas.openxmlformats.org/officeDocument/2006/relationships/image" Target="../media/image11.png"/><Relationship Id="rId7" Type="http://schemas.openxmlformats.org/officeDocument/2006/relationships/slide" Target="slide9.xml"/><Relationship Id="rId12" Type="http://schemas.openxmlformats.org/officeDocument/2006/relationships/image" Target="../media/image7.png"/><Relationship Id="rId17" Type="http://schemas.openxmlformats.org/officeDocument/2006/relationships/slide" Target="slide19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17.xml"/><Relationship Id="rId10" Type="http://schemas.openxmlformats.org/officeDocument/2006/relationships/image" Target="../media/image6.png"/><Relationship Id="rId19" Type="http://schemas.openxmlformats.org/officeDocument/2006/relationships/slide" Target="slide21.xml"/><Relationship Id="rId4" Type="http://schemas.openxmlformats.org/officeDocument/2006/relationships/image" Target="../media/image3.png"/><Relationship Id="rId9" Type="http://schemas.openxmlformats.org/officeDocument/2006/relationships/slide" Target="slide11.xm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Slovensko" TargetMode="External"/><Relationship Id="rId13" Type="http://schemas.openxmlformats.org/officeDocument/2006/relationships/hyperlink" Target="https://dromedar.zoznam.sk/gl/106898/2179193/Nemecko" TargetMode="External"/><Relationship Id="rId3" Type="http://schemas.openxmlformats.org/officeDocument/2006/relationships/hyperlink" Target="https://sk.wikipedia.org/wiki/Vlajka_Talianska" TargetMode="External"/><Relationship Id="rId7" Type="http://schemas.openxmlformats.org/officeDocument/2006/relationships/hyperlink" Target="https://www.statnevlajky.sk/spojene-kralovstvo" TargetMode="External"/><Relationship Id="rId12" Type="http://schemas.openxmlformats.org/officeDocument/2006/relationships/hyperlink" Target="https://sk.wikipedia.org/wiki/Nemecko" TargetMode="External"/><Relationship Id="rId2" Type="http://schemas.openxmlformats.org/officeDocument/2006/relationships/hyperlink" Target="https://sk.wikipedia.org/wiki/Vlajka_%C5%A0paniels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nevlajky.sk/norsko" TargetMode="External"/><Relationship Id="rId11" Type="http://schemas.openxmlformats.org/officeDocument/2006/relationships/hyperlink" Target="https://dromedar.zoznam.sk/cl/1000131/1759867/Majestatna-metropola-Ruska--TOP-10-atrakcii--ktore-musite-vidiet-v-Moskve" TargetMode="External"/><Relationship Id="rId5" Type="http://schemas.openxmlformats.org/officeDocument/2006/relationships/hyperlink" Target="https://www.statnevlajky.sk/francuzsko" TargetMode="External"/><Relationship Id="rId10" Type="http://schemas.openxmlformats.org/officeDocument/2006/relationships/hyperlink" Target="https://www.visitbratislava.com/sk/" TargetMode="External"/><Relationship Id="rId4" Type="http://schemas.openxmlformats.org/officeDocument/2006/relationships/hyperlink" Target="https://www.statnevlajky.sk/estonsko" TargetMode="External"/><Relationship Id="rId9" Type="http://schemas.openxmlformats.org/officeDocument/2006/relationships/hyperlink" Target="https://www.studentskycasopis.sk/onlineverzia.php?action=clanok_detail&amp;id=1572&amp;idcasopis=152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zaujimavysvet.webnoviny.sk/spojene-kralovstvo/" TargetMode="External"/><Relationship Id="rId3" Type="http://schemas.openxmlformats.org/officeDocument/2006/relationships/hyperlink" Target="https://cestovanie.pravda.sk/mesta/clanok/443364-tajomny-svet-gondolierov-ma-svoje-presne-pravidla-uz-storocia/" TargetMode="External"/><Relationship Id="rId7" Type="http://schemas.openxmlformats.org/officeDocument/2006/relationships/hyperlink" Target="https://sk.wikipedia.org/wiki/Spojen%C3%A9_kr%C3%A1%C4%BEovstvo" TargetMode="External"/><Relationship Id="rId2" Type="http://schemas.openxmlformats.org/officeDocument/2006/relationships/hyperlink" Target="https://sk.wikipedia.org/wiki/Taliansk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Franc%C3%BAzsko" TargetMode="External"/><Relationship Id="rId11" Type="http://schemas.openxmlformats.org/officeDocument/2006/relationships/hyperlink" Target="https://sk.wikipedia.org/wiki/Vlajka_Ruska" TargetMode="External"/><Relationship Id="rId5" Type="http://schemas.openxmlformats.org/officeDocument/2006/relationships/hyperlink" Target="https://www.chovatelahospodar.sk/tema/svetovy-trezor-na-semena-pre-pripad-globalnej-katastrofy" TargetMode="External"/><Relationship Id="rId10" Type="http://schemas.openxmlformats.org/officeDocument/2006/relationships/hyperlink" Target="https://sk.wikipedia.org/wiki/Vlajka_Nemecka" TargetMode="External"/><Relationship Id="rId4" Type="http://schemas.openxmlformats.org/officeDocument/2006/relationships/hyperlink" Target="https://sk.wikipedia.org/wiki/Est%C3%B3nsko" TargetMode="External"/><Relationship Id="rId9" Type="http://schemas.openxmlformats.org/officeDocument/2006/relationships/hyperlink" Target="https://sk.pinterest.com/pin/220254238002109643/?lp=tru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/>
          <a:lstStyle/>
          <a:p>
            <a:r>
              <a:rPr lang="sk-SK" dirty="0" smtClean="0"/>
              <a:t>Štáty Európy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281936"/>
            <a:ext cx="3456384" cy="576064"/>
          </a:xfrm>
        </p:spPr>
        <p:txBody>
          <a:bodyPr>
            <a:normAutofit/>
          </a:bodyPr>
          <a:lstStyle/>
          <a:p>
            <a:r>
              <a:rPr lang="sk-SK" dirty="0" smtClean="0"/>
              <a:t>Sebastián Theis, 1.A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445602" y="6159538"/>
            <a:ext cx="688235" cy="688235"/>
          </a:xfrm>
          <a:prstGeom prst="rect">
            <a:avLst/>
          </a:prstGeom>
        </p:spPr>
      </p:pic>
      <p:sp>
        <p:nvSpPr>
          <p:cNvPr id="6146" name="AutoShape 2" descr="data:image/jpeg;base64,/9j/4AAQSkZJRgABAQAAAQABAAD/2wCEAAMCAgoNCg4KCgoLCwoLCAsKCwoLCAoJCgsKCAoIDQoKCA0KCgoKDQoKCgoKDQoNCAsNCQoLCgoODQoKDQoIDQgBAwQEBgUGCgYGCg8OCw4PDw8PDxAQEBAQDw8PDw8QDxAPDxAPDw8ODxAQEA0PDw8NDQ0PDw8PDQ8NDw8NDw8NDf/AABEIAGYAgwMBEQACEQEDEQH/xAAdAAACAwEBAQEBAAAAAAAAAAAFBgQHCAIDCQEA/8QAOhAAAgEDAgQDBQYGAgIDAAAAAQIDBBESBSEAEyIxBgdBMlFhcYEIFCNCkaEzscHR4fAVUiTxFiXS/8QAGwEAAwADAQEAAAAAAAAAAAAAAwQFAQIGAAf/xAA2EQABAwIEAgkEAgEEAwAAAAABAAIRAyEEEjFBUWETInGBkaGxwfAFFDLR4fEjQlJiwgY0Q//aAAwDAQACEQMRAD8A3ZqTOSbtYH422+hHHT08o2XPPzHdJ+t6YpO1737j/bf734q0KjmqbWph2iADwwd2/YGx/fv8fjw99yPxSX22pUYagyGwL4na3cH32udvpxuabag0EoYe6nxhRX8T2Nhl2sSSL/Tb+fBPtpElaHEwYEoZqlXIRi26m/Y+p9fUjb9/Thmk1gMt1S1VzyIdogcWmP6X/a+/14dNRu6QFJ/+lNXhB29nbI3HULm+3/YfD3/14l4sNPW9FXwZcBG/NPr6oIk/FC5sLkr6k/8AYenb0vbiEKRrO/xzHNWzVFJvXieSCTamjg5C3YWFvWwv6f5+fBxh3Nvqgmu1wjRJer6o8TXS9j2P9/X5X4vUaTKzYcoFeq+g6WKVS0rTKWYkkDYC1+rt79vnv+3A3Obh3BrURrHYhpc5e1P5eqoyZ+5ta29x3Gx7/Lt+ttHY8u6rQtm/T2t6xKcdJ0SFQFFgPVmFmLfU9ifd2FvjxJq1qjpKr0qNNoACl1/hQMNn7EG+RI29Nrd+BMxWXUIj8MHixQ2XwYoORJuTffcC3uGxtwyMYTYaJY4Nouu//i6/A/Eqf/2v8hxj7k/D/C99sPg/lWfPoy33B/Q8c6KrosugNIboDV6eg7G3zU/z4dbUcdUoabRog2oUG3tqB8/7X/bhpj4OhSz2W1CWqjR3sdxj7wf6W/rfiiKrQdLpA0nHeyhLowA3S59G3B4P0pJsYHBBFKNRfilvUnINjfb3i3FCmJEhTqriDC60pGvcGw9b3sQNyLgfD5jjWuGlpYfLUTus4fMHh4246HkmOlgmDObArzJEAFgcUci432JttuWAtdibsebwFTPh29M6XSb9hIHoujxzMlc9C2GwLdoBKiaxN7LBGUZlX5l77IWXlm97kg37qB6+yCbPWbiWUmuaWlrieNiB7i3ag5aJw7qjg4ODmgd4J9vRD460m7ANl2Bsb/O4Hp/ji2aYbAOikCoXS4C6NUf4i9arf4DFjt9bk9z8fTfhJ/8Aid1CYTjf8o64CZ9K0ZcOyg9iO1yPQjYHe/e43O23E+rWdm1JVCnSaW7BCanTWExN9z6HawPuNiB8QNz7+Gm1AaUQlXUyKpMo5DoIJGW5FybmwN72sP77/DbZE1iAY8k2KQJAOqmigAbEEd73uW7gbXPcD5bfXgOeRMI2QAwuNfQ29q57BQCbd9zY+v6dvjbfD66IdeY1QgeEXO+RF/QkA/Xcfy4b+6aLQlvtXm6eK3x4B39+xG4/t+/EZmBLrhVXYwNsVHPjKNjY2bbcGwI+V9v14J9o9gkWWn3bHGNVxVaPE4uhPbte/wBCAb/oeMtq1KZhy8abKglqDanoVh7YUDsCpv8AzvfhynXk/jKWfRgflCWm1GROlSpFvUG/y2Ib+nD4pMqXdKQNR7LNhAalA7C6AE97b/MgZXv7/wBffw+3qDVJHrnTX5xRKi8Pw5qpUlvu+1yVAvKe9rE33xzJxAuAMyDzQqkY+q9uuRk+J422G3HiZ6DogcFTY7TM6PLv478OUTlnjvKocdFZPGVPqRITcmwJJyvuNttzuTp9KBNEZW2k37ST7on1IjpesbwLdgj2X5q0yBYmY3BqXjUlr2P3aRiACNgQm/VfpHc9vVP/AHadr5Xef9LFMj7WoZtmb5f2penzxZOAW3dCWt0gtT07DEsVuBlvj+bL1BsLAscG1ALxUeLkk6omLeC5hNpY3QRsjTaapt0n4sAF+Zvfuf0H04dFRzZv3JYsa6LKVJSMq9CnG2+4fYd7e76HgYc1x6xv4LctLR1RbxQGfUiScb3G9jY/IAfD0tYD38OtphogpI1CfxUZCRvdcib3bqJ/W9h6kDv/ACJANtvBDBIvafFEKHVgD1tf5AKvfb0v+nf+QH0iR1RCMyqAesUUfUIiNwSfgpHw2Ppb/fXhYU6gKZNRh1X796A2xG3uTIfrbfjGQm8+axmAtCSpkPv4uiFEIXMLWIK7EfC4484ZrFZactwp0Wqyd9r372A/lwA0WJgVXqX90Zhexv8AIm522G1ht79uBZ2sMIuRzxK7k0mW3p8B3N/341FWnK26J8IdP4al72O/ewvwduIpmyC7D1NUM1asaOoiT8w06WoYEAi0NUPa2uOllvvsN7Dc8c+cQ37jEOmwZbub/JVoUXGhRb/z9SkP7OpmrDWtPbOPVZcii2FpUiYAg+oOQFvyhfjwL6Njujw0HWfYe8ov1TB9JXkaR7lGfOHVWp6vT6bp+7yapBmCpzLVecCEtewAufoxvfayWJxznY5hGzQPEn9pvD4JrcI8cXew/SbdKo2aWRUIYgQt6Holjslz32EZH04r4DENipn/AN7j4qXjaDpZl/2AeCYaOV4z1rce6/e3b3i3z/8AVB7WVR1TdJtLqX5Cy4r/ABkRuFsSLbdW3w/xxszBh2pla1MWW6C6E1GqK3VbFvU7i/0A4abSc22oSrqrXXiCpFIi23a9999/8W+Qvxo7MDYIjcsXK7kpU2tYG3o2H+27/E8YDnCf7Xi1tv6UfXtSWOMuzBUVbknqNhfZd+5tsANzsLm3CGKx2HwVM18S8NYCBJtc6DmSispPqHJTElVlq2s1MkjPA9MYi2Knnzxm8fSwKpTyqCHVg2LkEgmy3xXi8VQx9as99PENykmPyEDQDQ3A1vrKq030WtALDMfN1dM/hs7347wYkbKUcOd0Nl0ZgdgT9OGG1muF0A0XNNkZ0uEN0kAEbnbe3w/pwlVJb1gU5SAdYhNmn6cgFr3+H9+JVSo4lVGMAsjNPpyDsBwm6o46poMaNFNTSQfTgXSEIgYFg7za1qY+JWWGq5AakkhcGEz8yCKdFenQOcYxPy7c2LqjGRAbLjnn1ielPEkKy2mBkHAApW8qPHcsEuopFNIjf8vHIcSo5itBqCsGMtlGDpERm4SwN1cLwpVquZQAZMwNDG4TFOkH1b8TtOxXn5x+OZ6ikirHm/Gj1WKNJWjQlPuzu8TuqLGhwJysRYhDd3uzEwqONeTrH9LTox0MDj7KzvsV69JLUTI0pZpdLpJ73NiYZJlcotyFBFRHstgBiLbb2cDWh783FS8XTlrY4LT+paGw/Mx291+Ojp1mnYKHUpEbpOrtMlP5Rb3mw/T/ABxXp1KY3Up9OodkMqNGlXf9bb2+HDTa1N9kq6lUZdD5Kd/UftbhgFo0SxDjqp1Loz7WJ+N9hfgL6zRqjNpOOiheMvAzyRBWJDK4dcW/MA6gsARkAGJCsccghI6eIuNwtHGxmmWmRqOEiQQe6QJjNIsn6TqlG/H5PwaaXWdpNHfJwdKR7TyrmrrZwsrgNeatgkJYAEs0ahiSVyUqzfNOnxo/FmT/AIjozB3u+m5xvMkuubgAEAdYynRDQHOBPE5/+pA7hpob3W/67Tgey8dmx5GpSL2DZQm0c+654P0qF0a9Kfw2p7mx9bbfTbjV2Ic3RZFBpXUXha3Yn4dz+/8AfjBxM6hbChGhU3SqUja314BVcCi0xCY6amA4SJToEL5Y+dpV/ENKrLlecqtrreQ1Eoi9bbzYgZHlsDvsXA59sljzzPoq5EOYOQUTwbSSprFVDhmZpKqUyqGYwpT09aRYdIYvzU6lkGLqtm7lAkg0hPAeo/Sy8EOPaff9qtZdeeWkqYiMDHUo/LZ7m6SVayBLnqcmWO+NzjGxvsmTjmgPDuP8ITXFzCOEe6uH7KPjLkalprZhVqdMFHISLjFp+ldx0kSxx3K7Bdz3a7GGdFR08T7IGIEsbHAL6ZmjHFbMVOyheb6UPcP042FQrXICoMuii1rL9NuDireboJpiIQSt0I+gA/3/AH38OMrcUq+lwQZ9APw+nDgrgpQ0SElebGnSijl5JtIIiVvKYhdbELmiuy3IsbIwKkgg34k/VhVqYcllQtAkuixIjQGCR2gjvFkWg1ofBEnbksz0FCZFEkyRNI27NUUdPWzdyAJJm5ZewAC3jTBQqYKFAHxzEguqEuEnibk8JPRGbc111J5YwNAb8719ApIHJ72HyFuPsQc0BQIcSiFNRcLucjtauxQe7jUvW2RA/G/iVaeAzMNlI273AN3Atvflq5Hy7HsUsTiehbmTmGwpruyhVlqX2nKeOelCxzSpqMkcEIIwELB2DSOOWxAaN1kPMbeNNgtn4GzECoM1xIW1SgabstjGqiv9renWGpdopydKkRKu6teTKObqQ8oBh0c1+WDiuO3WoI+lgN8/BbdHJOixX9oPxXGNXienOGE7IshFrz0rrILWKkcyR0VCzEglDiMMFlURLHE8/f8ASo1bOaOz55pYoqnHVqqWR5lQ09Zk0ZMcjvJTqhCm4KhXkyLAWVkAKhfZK0NLAy23chPnMXdqqPT9OJqZQr2wmmv1krhDFISpZSe4QBLmxYruO/DryIFuCVYDJVs6b4ieaKhdRy5l091V1VGy5bT2xUqL3VAeslixazKQGcFGWVHZePsj1A17Gh3D3X0A+y95oTT0ZjqJedUQyEcx8VdogEsXsBcoTZma7EFSxJJvcpCfyN1Jqw0w0K45tRN9x+h/uBwyKcpYvjUKPU6rb8pP6f0vwRtKbStHVI2QmbxNvbA8Ntw1rFKnEXiEH1vXUVGkIIVFLG59B7uq3G7v8LC95EAT4IWbOYAWT/P/AM4j+VsYGuCudgVUOc8kLdwDci+1xibX4+d/WsdVxFToWmGRpOsH58CsYOg1ozkXVRQ1mQyJcXGwaRYmA/Lkpp3INrXu1z3IUnFedLyLNEjj8KpZQbkr6bUXidgerEj3/wB+Prj8MD+MrnmYkg9ZMVLqSn3D68T3U3Aqiyo0qasg4GQighZd8/YKiqqDHHVyU8UUpiZY+XJEypHlJJIrqLSWkkQkPiFA6SbgwsTWLnFkCBpKr4emGt6SSDyMKtvD8C4q7o5NKwEZSwWZ5KCSLGnBZnJxcjY5meIkuDlf1OoRTYBF7dgnfwnsQ6rc1SoSDa/bbbx8U8V3g6NjNTBWK11PJKWBBwaWiFOEmsLXLQWTu3Nd9gBvl1SS4SLX7etNvDwWGtADXQf1bf5qs1+dvhaGHVObI3M+6VMdZgccWlav0pGiKk9SiIjYHqZJrEhNlcO52XKN5E9xTNcDNmPI+iGweIVlr6uUqzX06pkGDAh2ZqVAhstxzupzJH1xsoCrZ2aLQDKANLgepRHGb8ifRUNFVGOoqFLZ2kCu7EOJDiuTn16mBPc/TstXVoU0WcU6iUCNI4yyPSFoSGsWxu7KUuAtsJ2VrXDIiG/XuNln5uKIbtjgr28gPMswTSoSAr6JqEhvY3eCBZ1IsdgFjcN7yCL7Dis12kKYRx4+62b5O+YBq9PgqbHNocZL7kSwkpL6nYupKk7lSCQCSA5SuA5LVLGEyz1A7EH9OG2tOqUc9ReYDt0/79ODRHFCmeCz555eapWR4EKNEsTRyREEZTdZBRls4KuEFy6gEdiGueM+p/VSyoaTXDLBBBm55HiPXxVGjQBAJCyv4u8XxsWkmtCVBCqzriWAyT28t2Ps4sRdg9xYFuJqPqV6hdqSZMT37n5KqtAYIVRavqWtI5RMmUWIaKaARtkAbpeaE733vGCTcnI3LWhh8DAzuAPDWOVp9fDRCzPOgX2lq/Dq+g/bj6CzEuGqkvw7dlAOhsO1/oeGBXB1S5oEaLjX9dFPTvM5/hplujG9iLKAoJLOelfS5F9r8TsVVDW5gn8NTzOymViyv8VVPK57I/3eUVCSRLjzJqnOMSdZBZRKgneOzJvJGCRcqOf6IZ8pIkxebXEmTykT3xKsdKejzAOgTbcxpHbBjTaYX9qlXWh0gURCbNGpjyl5XLwi+680EAOS/MzJYEBk5hADYjdVJY0CIHn8EeaIKQDnOvJ8vl17+WtbXyTIpIVg8SVM3KCxqC6qzQRubqEmZTYuzFW9po+ZbSs4H/IIvt4R7ecrekP/AJwbR2bz7+USkX7ViCeWtnQKv/1GnOFbMSAVE0rRsMcgwtFKHZsVS0Ry6mPGmGMZeZKJXEz2KidO1Qmkn5bsn3lqWjDoSGWBVaer3sGs6vAi7cwEk2JVTw2WgPBdtJ9h7oAcS2ByRXVPDsC8uoqmdhUQo0wKshknjBjllYqFKxzlOYAr3ylN5FwIZGtintPR0xfWeA271o8AQSo2pJB+LO0yRJIypYRsQJUuhtbLFboA3fEhgFACBvU8U7qtyknU+q9mF5X94J8SyCWUouSnTq2mc5MMlrKdo2ZAR3TmZWIsVS2xxPHSMfYEJAi5W7PsN+Okl094FAWSnmDOuXUVqlyV2F7C7LIvSApKHuciztCIhJ15BlaDaYn0+vfh8NhJZpSr4m8eU0Dqk7hC4JuTYIo7NLv0qTsGIxuNyOFquNpUnim90EgnawHFY6MuGYBZt+0mkZrUaJ4pA6jmDJxgVU49SExm5Kt1At3uCq9HAf8AknRGoS10vgaCSB+jrOumyrYKculli/xR4fLzGmE0ImapUKaiKVqgMzMUVInhkVEVCpUc03/iELieJlKq1lPpXNdAF4jLEcQQSe7kqBE2Qqr+zvMGIGtRpbbHBgBbawH3jZf+vuFuMD6uyJGGPzuXjT4OW+fA3nrXiMTir5oDtGYHRKk45xszYwSrNnjGyXZJJEymOALhh2jcUQJdGyA+iP8ASVoLy481Em/BkkQVQaRjEtw3LDtiyqwVsQtgTvuN7E2FOlVY+2/BT6jHNvtxXfnfU/8AgSjO2WK3ZQ67sNiDsQex3Fu+S2yVbHOLGAgbhMYOHvMnYrLWtVmNElRHG2clZKHQlSWJiCriQLqViXpsL2LE5q0ZExzXB4ZmGmuyfa8GmX5e7f53LvxBb/kYKfAcpPuyoMgqxyRxIyKHt+IobqFycnuARfEK5nGZPHvTcNEW4LrwV4gZo6pslScQOqSmwb8V1Ll0VGYYshZyqllUMCoJFtKhJptk93gssyio6w7VVPmlWzyGkWfDmVlHClUygTRGmeapWnjjkTEABJ3sylTeNNwC2XmuaCYOmi850gAxfVU5430doy9LFaNaUyq5DOTs+DnqC9WKJHuAeg7mwsz0jbOfuYS7uoICIJWO1LGnXKwppMYzFIQxcrcblhzLE2xQm6e0w2aLWvXOwkbiyFmzKsNc8NK8Mc1RUsMYgscQj5bl4ywdXzkfYNZciuTFXaxupL1OpkeWMbvcz4bd/ghFoTB5OahIsskCz8yQx1EQ5b+0Purte6kqUd1sA2xt+lmk9uUE2nZC7Fo37IfnHRUNTMa6qSnjmoYcM2JyeOTYKFDMTaRiuI9kMfQ2p0KgYSXGyUxDS4Nhaf0b7ZOmTZfdDLUJGoLyxoqxgsAcLs6tnY9iu25Owvwpifq9KgQHNdfT4SD5LFLCPfoQFR/nZ5upWNlE3KClYlDN+La95MhGSwON7KCyuCMukNbkvqeNOJrZ6cgZY7d/XW8d6epUOjbBglVFLqBEcpVZVHMzBUrTOLxpZkaQmyN1B2lxIYEsCSGPNFhzNDomLzeb+ukRPsmW8lSuseZdRU1cJ5EU0MMo5YYSykuwuOY5cFmB6wIpWAAABIBHHQUcJTw9F0OIJF4geAgjyXsxJBIU/UvLKdnZjQ0dy5PtSQ3uTY4XGNxv23ve7XuSUqtLIP8AMR4FbFh4JO8U+OpYU5D1EjJaEPHz2ZmemwJVGIkUoyOylmXlgM4Uy2txcp0xUvG5PrBI4+iSJAVyeF/tR1kupLFp863qGRFjIeNWdi4dPw3CqoXEZIqMbNJy36E4IymWznnXXTs+XWweZ1nuW1NP++zU709bU4l4zH0TGqVGsSZIzJS0jkWvjmWAU3uRxh7SSJfIBmDK3bUbB6sEjUJT8QVkNNTwU1Q6NlVyVRYtgjGmCRvHlIYbCWGypsQXL3blm/GXAEZptpw5rem/KY319kM1HVqdVMkk9zBV4c6QowLIjrhUABbOhiyQpy3IlW4HMcRpPfTpiT8/v5omTVIEk+SzX5kea7KjvGWaMsz2yZmszq4imZRG2zVCD8SwZFNixY82K0VMS8B/VGw2/nQzzPDRB7nOm6zDN5i1Uj25+C8xZMndmEdthcnIkC+2xYbY2tx0TcPSYJi8RZCIi6sSp86mihTOdawkrzhy1PMVyxweSRHdmDA5FwGdmRgntkTzhemeTBbwvpzgfvjdea9zjcqH4O13UayaVqBJpUgp5Z6iC8SADBxcJHKjuzEDFYySCtwioCAc4alTaBUibAH+x2ppjSZja5Rvw74cqKymWIQyOorH5pAzlhMZAxgbfoczlmsCAAbNbBWNUdTouzWE+azMthMuqeSrU9JKtIytXJMYppY5XkDU0yRANT2AjvIlWULRDnLy3xt+MIjMqB0PMwdLfOC8+mAS0RI5qpdb+z9qEUwjWGSW8IlBRJCcRHHIyL+GTzFV1AxQhSQBfa7mcRKXywYCsjwn5oR0kElPHA7D+I8olDpJKkSAhLHMgKLqrxxyHuVycYx6+DfiHCoTbTTQfOaYpvAsN00eMBVUdSqSQAM0PM+7s2YylCuskTKXBLKElW1nAuAilceBUsEKtHNm7Dy2m2nLsWKpyPynVC6mOopahkZLfep5IWha55kbAASRBzYp1WBkYhskOZXBm1rsp5G75RM8xt3R3LEupuOYJ88s/B8bJIrhklSSOckukDYqwjd4kMkjdJAy5AKIqABOpWE9zszTER46+CLTqTYp21LR64OQrrYW9pkRr2F8gSD3vuR1d/XiQMNhCJcDPKYTXX2KwBWSNJG7JFGoDxRyFnUSGR+dZIrkEK7q45casFxBZtlY/Qw2DKlXN16eXMMkVXDMhKNFPFMGuoP4bK4ABdAQ4FvaAsdzY7mF9FksuJW+4vtvw3wWllZn6cebTXYsOwCysd7n9T7zwF9EtnNbvWzTmEtPkV7eYfiGCvWlIWfmmOZ5IIJIr05eSEBatpMlVmWMSIsYBKkkglxkq3HUsMJLmxfUjyuJWKlHpLH5r2pV0fTpAWjYMaNSvMpayRGeaVhUJjEVWBWIDNhyZseY8Zbex4zUxuDrU5qvHItvHPc2100lCFB7HdSDxnsPwc0JrPK+kkMbHmK5qAJGjrBMwhH3WRWwFRErNEJJIiZMTIVJZpLq5nDE4WmOq63YZ9BrwlNN5/wq21mempqyJnpmq4aebkjlqsLSyK348arCgezMwMIaRZLFu+4kotcHCGW7f3Meq2JaD1tuB/j9dq0n4K829EoZZ5J9HSWaemk5skEIZEmUBkhivGFiiH8LmxXdGiu5kdrslh6hrExpt+/dZD2CTF/nzRZb8K+dtVDK87JJmZ4caOOFVcUU0EjSNF0MMEJjaIFcg7I2WIa7tbD9KzID39ny/JaCoL5k1+DqmrSV6iWKWGB6YqI5LsxWQS4iKJ0aMyZEI4sFka1iFLc2diWNytpAieP8rQETOy9PFFS70KxVEdMkFRUyTRyLPPNUHCGWFYpY6ZABAv8AEzcRxmSWPEyKEMbFJ+Tq3McI37T6XW5YQJixRDwPosM0ESVMUpkgPMLyViSJFzwJMYXZ3ti2EjxNHZHmIcueWoVxD4fLDy01PH1utX1HGAdvlkj69enldtNZhUCOTmxwqjxBF2Vpiq8kR2xkVZFBGBLWcSqGabgWxW02kxKxTe5hzNsVpHyp8KahU/8AmyGmMRo5TNy9VeraQxRmJhSpHBLFJG2AyVZMEaSJeeSeobzTpyGi+mkQNeSoDPUIcY9VK1n7LSyxyVU8+pmqMcYRjULUxKyzIqrDGYkkF47clVl/DLlmiwXlhJ+PMZcgI742+fJQDTgy4EoXV+TJlnUmqEbBFD2mkJZA0kv4nMuJAHZBYliQFX8QRhhHqfUaVJhNOlmvYAdmn7PasZGuIGlr/N0zaZTyIuArdUcB3OYp4XBLu7EqxS5W5OORLAWBLEEkJxpN3YVs86hnv6qIBFpPgvnfq3iOV4pA7WWOKmiVEAABjNMhkJsCXkMAeQn87MQBc8fSmtAa4/LlTHO6zR80RGg85q5SoWbayrblRWKKqqq3aNn2AFjlfsL2AtLqYCi+7h5n9wjms8m5UuLzVrxIcaltxewSNbG35SqX2vsT2PGpweHDYy+v7WA9xVnaNq1W1PZpFYmRjk7SOb/h+0BiuIAOKgWBJ9+0up9u1/VaRbkjAui6O6N5a1bKJUeGKNXKiJXJUF+aTZZKd1IJUk5X7jpNhYb8VSAPVnSZ/tbtBJsj+h+A5DUJO0dMWTM88qnO/EHTYRUsHsAkDGRdnckE4FZtX6g11NzADBjq7W7z6bBFDLzA+dysCg8XwJKzTUcNSxnjVC+aiJomkToDNKtiZOkoI3QAkmQu1tKVcsplgt2cx3HtRoF7Bd0um0c8kscNAsLh3mnZa6rHOCxyhgXzYqxvdTGgeNRy0dY2YEuHxrw22kQtBTZaB5rx8HVsOMi0tLFSN93i/FS8kzoxzCvKwEoOAcZBiwZyR7ytisW5wl/WE6SQPAWPYVh1PYJs8EVhiR8yrAxzEBqVJTm7wsrh2dXBB39d9jccbNxhgdXa1zYLNJjRKqybwZp0N5ptLpZ/vJch94SGZ5CH5KLyoyCVtyiSMB1d7mf9SrTZxAFvl1sKLB1iNVP0mOgjdj/xVLjLTsSuTsO74HF7oGUg9h2IsduNBj65MPeTHd5hZa1gMBql6fq+mNkYNLhiTFDURhpFSfFbMojSQQx5b5MiFpMrt1KDwOp9RcSM1ztyWctMH8Vb/hXxNSEOUpuXnTyW5bSRBYLs5gCxzL0hURQQ+RKA3QGyrVMSTmIFpBNyijJBAHajHl/4pQ1UZhV1gPKWaOSZ5CzOzcrlXYqiKDMJFUBzdMZFAYMKnXp26tp0t+rrakLHJpHyOCI02nwNPUQrESwzK5umNkMmF2aCWQ4XYqJMkB7KMmPDjOidULSCNbDRFqCQCQENPljQuFkLVQMkUchAmBAMkaMQMrtbfa5NvfwbpQFp0LTe/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48" name="Picture 4" descr="https://img.topky.sk/cestovky/320px/1795779.jpg/spanielsko-europa--SAGRADA-FAMILIA-BARCELONA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5536" y="188640"/>
            <a:ext cx="4104117" cy="30780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50" name="Picture 6" descr="https://img.topky.sk/cestovky/big/2308991.jpg/mesta-Spanielsko-Europa-Barcelona-Parc-Guell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403648" y="3501008"/>
            <a:ext cx="4392488" cy="3045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52" name="Picture 8" descr="https://img.topky.sk/cestovky/big/2308993.jpg/more-plaz-mesta-Spanielsko-Europa-Barcelona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88024" y="548680"/>
            <a:ext cx="4032448" cy="2688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Taliansko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dirty="0" smtClean="0"/>
              <a:t>Hlavné mesto Rím od roku 1870</a:t>
            </a:r>
          </a:p>
          <a:p>
            <a:r>
              <a:rPr lang="pl-PL" dirty="0" smtClean="0"/>
              <a:t>Celková dĺžka pobrežia je 7 600 km.</a:t>
            </a:r>
          </a:p>
          <a:p>
            <a:r>
              <a:rPr lang="sk-SK" dirty="0" smtClean="0"/>
              <a:t>Rozloha je 301 338 km²</a:t>
            </a:r>
          </a:p>
          <a:p>
            <a:r>
              <a:rPr lang="sk-SK" dirty="0" smtClean="0"/>
              <a:t>60 483 973 obyvateľov</a:t>
            </a:r>
          </a:p>
          <a:p>
            <a:r>
              <a:rPr lang="sk-SK" dirty="0" smtClean="0"/>
              <a:t>Taliani sú aj tradične známi pestovaním hrozna, z ktorého sa vyrába slávne talianske víno.</a:t>
            </a:r>
          </a:p>
          <a:p>
            <a:r>
              <a:rPr lang="sk-SK" dirty="0" smtClean="0"/>
              <a:t>Najznámejšie jedlá sú neapolská pizza, cestoviny rôzneho druhu so širokým sortimentom omáčok</a:t>
            </a:r>
          </a:p>
          <a:p>
            <a:r>
              <a:rPr lang="sk-SK" dirty="0" smtClean="0"/>
              <a:t>Nachádza sa tu množstvo sopiek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445602" y="6159538"/>
            <a:ext cx="688235" cy="688235"/>
          </a:xfrm>
          <a:prstGeom prst="rect">
            <a:avLst/>
          </a:prstGeom>
        </p:spPr>
      </p:pic>
      <p:sp>
        <p:nvSpPr>
          <p:cNvPr id="5122" name="AutoShape 2" descr="data:image/jpeg;base64,/9j/4AAQSkZJRgABAQAAAQABAAD/2wCEAAkGBxMTEhUTEhQWFhUXGB0bGBcYFxgaHhgeGh0bHhsdHRoaHSggGx0mHh8bIjEhJSkrLi4uFx8zODMtNygtLisBCgoKDg0OGxAQGzUlICUyLy0yLTAtLS0tLS0vLS8tLS0tLS0tLS0tLS0vLS0tLS0tLS0tLS0tLS0tLS0tLS0tLf/AABEIALgBEgMBIgACEQEDEQH/xAAbAAACAgMBAAAAAAAAAAAAAAAFBgMEAAIHAf/EAE0QAAIBAgQCBwQFBgsIAgMBAAECEQADBBIhMQVBBhMiUWFxgQcykaEUI0KxwVJicrLR8BUkM1NzdJKis+HxJTRDY4KDwsMWk0RlozX/xAAaAQADAQEBAQAAAAAAAAAAAAACAwQFAQAG/8QAMhEAAgIBAgQDBgcBAAMAAAAAAQIAEQMSIQQxQVETInEyYYGxwfAFFCNCkaHRcjM0Uv/aAAwDAQACEQMRAD8AF9Oj2L36Vv8AxjTV7Um/2Y/nb/XWlr2ghYvZdAeoMebyfnNMftSP+zH/AE7c/wBofsrIx+2nqfpNDifYPpOb9FEm9ZjuSf7bf5fCi/Ef5a2QZHWz4g9aSdPWh/QmyTetkclT07RqfiDHrbZn/in5u5rTx/8AkMy8w/TT4xU6N/73a/TH6wo1iP8A/Nwg77oHxFyhPRnXGW/0wf7woyqTgsGP+av3PR5PaM6P2+s6QsDD4eNALfw22qkrzcQci6j4kVYuj6jDf0Y+YFUBey3rI17VxB/eFfNsLcz6LHsgg7juHGIt3Rky9W5slvG3lKMPRlB/R8ardAscUuAMAXskys7AggajmNf86aA2SzfhQ3WY82yD3XBbUx4jQjxApIxqnD3lxI0B7LgkgGdBMD98vjV+NyDQPp6xLr4iFiOWx9J0lrpuYgXSuU5lMfoxzIHd3c6LcP4r1q9YCADpvO0jupN4Vh74vZ0YGxmDmCM2g7QhvsyBtHvHu184TxJrRaylosA7NEqNCWlgZ1G2njVfA5gjkubB5+sz+Oxa1Ax8+kdnxh7xUZxpofw3NiB2UYMNSuhIHIyCRFFOFcPIufWqRHIiQa3w2IpqBuYJXKH0kVNBiW3HKi/BsOtxczlpnaYorbwNvQ5F/sitjgbcghQpHMaVK+cEUBUqTAwNk3NsPhggOpI8akDL4VmQ99YLYqcm+cqqe5u6sBNau8cq1F+uT0lNVcTYcjRvSpxcmtGvRua6NpwwNfw9xVd20Cgk6/kiaR7bpcwi2bjNnEsAFnMCJ35bxr3CnzpPeJwl3qzMrl0BPvEA6jbekW1bKgqDqJG32iNJ8INT8VkY7V0j+GxqBfvkPELC2bavbttBBLlSAFETJkj8TXO+M3IRdI0JOvfAmfMNXRL3Cb7W2RbhdCuU51edByKmPlXPeN2T1qoYnRD3bQ3lDZjrWdgQqTc0XZT7M9TgzMAZMneTOlErGA6lWYR2hDD8r1GszrvS3xXGG3aWy7FgRsCRoIiaixGODYdbYVw9kggggr2hzkztJ0qwrqHaTg6D3hnCADiVq4vuANcB7lKtqe7U/OrnCuK3by4kM4Iw+HYBBlIJBUAkQQdJWfGlfj2IPWKBmX6pB3SI023GnOjfs9w3WJjx34dV+LH9lNGK0BMScvnIEb/Yza+qvt/zj8kX9tF/bGP9nn9+6hvsbEWbw7sQw/8A5pRP2yf7gfX8KMe3Fftg/wBgn+4Xv6wf1LdNfTT+TT9I/dSn7A/9wvf1g/qWqaOnGJUIiyJLbTrEd1EPanukVmFeV79IXvHxrKfY7xWk9oM9oSAdao2Bw4/vH/T0o/7VrZXhp5zdSTtAliPwFCfaXxGxiba3sO2YP1WaAQTlcgZlYSIHlVzifErmJe4hb6pLnZWdOyNz38zr31hisZBPQn6TUdDlWuW0XfZzhi1xCO5PvNDMdc+tteNwfrvT5gyAwy3QNCvZnfQgdnnQbpITbZVKh098ggyDJ15Ov6akbmqMXE0xNc5Lk4QsoXVyid0V4O2cYlntpbUmCTmJIaIyrqNdJPfNEr+Fa1Yw1pwudL1uYIO4J5GDuNaix+HzkNhzAEdliSZEbMTDTG2UetWrTM5s9YO210FgdxmZiAwOoIG3g3jXfEdm1dD/AFD8DGCFY1Xu6/4eXu5x2vCLVj+iX7qA374OIwwBEi8kgcu0KNYrELlsoGGbq1WDuTGaB3mPwpfyEYuyG3F63OhH2xvpWUgtyZpX5a6xru2fq4//AGKn+/b/AGVR47gGv9fayjLbOUGNYKK+vkzMfWjl6z2B/XQf7615ikObEEEicRZBI7iLII9QSPWnMDdj75RKPX36xS6NYx1s3LcsLtlhAOueBoBJ1nX41W6TIy4hGElHtnKDAAEQyehnvpiw3C4xDa6dah0jXLavn4yI9PKPeJYXtXrCjlnt9+Z1JZfUd35NMV6a+4gZADsOhmnAMVcwbWurKnNaUAHVTtIERy1Ecx511X6WtcqxpDWrSrIuWrVtj5M1yI/ssPWnzg9xb1lLoPvLr5jQ/Or+CcNYMi4sEEEQ0cSK2W9VS3YUa1KHSrCB0koJ6yxM1hECoku91V3xJJiK4BOkyy76VoLqjxrXq5rOpUbmu0JzeSLe7hUgaqpxNtftCvLmNT8oV7Se09qHeC+mthbmHCtsLimAYnffw1pOwdxWeFkagFvgOe5nSjvSy+HQWwxDFgRlJBEHTUeP3UJ4fZAgzMHTfnkOs76zqe81HnQlyB2H1lmFxoBPc/SRcdaLVueTv8Aa5pcuMbrZmADSSZGpmY+Z3384rpPHVzWFnncuD4k1zLi9kWULXpBcsFjtTEr5DafUzUIA8dh6fKadn8sh6b/OLvEbzlyHMxoNZorhOHs1sXZH1gbMNoFgCT5kMBAG9AUA05g089LbVuw2HwloMgynY+8bpQAEkzupnz+FjGiFH3UgB2LGKfGcYLt3MJgIiifzRFOHsqQFMeDzt2//AG0kY3DdXddO7wjm1PXsmHZx39Hb/wDbVv7JF++M3siWLV8d2Kf5Igoj7Yx/ED61W9kS9jE/1q5+qlEPauqNhVR2y5mjxOmsft5fKlbBiTDUEgARP9lHGkw3DbxOrNiGCIN2PV2/l41rxPENcctcAuXT72pypGyLG5HONvjQUQqoloQABsfd5kD86TJNMXCLTZks2ApvkFizKSlpef6TmR5TUbuXbaX48YxrvBfVt/Mr/e/ZXtMw4ZjP5yz/APX/AJ1lH4RgeKIs9OuFrZci0MoQ2QWBIMkb6d+ppjXh5PDb0GDduYcluYC39Dtrs3yoN7TLwRroOpa5ZIjuVSf2fGuifRMuCa2gBa2trNOggEz5ncx41EGNKfX5R2TkR3qCODYBEe5dRic4QGdIgbd3KfUVf4xwZcRhhsLguEKxHPLoNPzo+NVsBjOsUoI+rhTHeczc9jBFGDjUtWLZuDMHvhBpO43+APrFOQ2IhrBiB/8AHLoBBQgkGDIkQWBmNDtz8daGrde06Eoty2sNqDIPKCDmTflIM611Xhtmyb1zq2aUU9kltyXEw2ukfM0tXOAFlzXLao0DtJ2lEBYkaRy1EUJBEMODznMeK4O4bme1dZweTe8mg/J0bzAB20pm4ZdW42FeCGF22rgsTqGGu+oIGmvLltV9eCMrXCIKiTnXTRe+fA842OtRYAfXIX7Q61XDABSO0sAnmJgdrv0NeyHUoBHKeVayFwecf8TZZiiQOy6tI+0Fg6jvA0Pflmor1uTd8cRZ/wDVRDEWpc/mrIM6g6fh95qvctgAxu11CRG2VkAPkQPv7qnDXzhkcqg9Lc37h7rn/hfH41W4rhSz3CJkm2NDB7Nm8wg8jIHpRnDWQTiSR7pUjzm4PuNU8YvZvnuH3Ya6fxpoBv4RdxE47i8nEcIz6Kbahh3ZvpC5j4LJPoa6L0FaOtsHdGkeR0MeWnxpK6ScJD3MMWQkva6svmghgWKxv2u03I86Z+hmOzW2uAZbk5GntGF21gaHQ7CedVcL53ULzrf7/mJ4lgqHV8I9C0K9Fod1Bfp9zv8AlXp4hc7/AJVq+E0zfGWGsgFRXcWq+8aDtxB++q126TuaIYD1nGzjpC97ilvvJ8qGYnE5joDFQKlblaaqKsS2RmlYyTW1y4qKXuMFUbk8qntrXvE1ixcj8k0WR6G0HGlneAb5tXPrrT51dW1PIqVECdtDXll4BA3zD0HY1ohj7f1VkDQtbePMsutUMIgAKgzqMzHnoPvM1klqtu81wt0o6SLjGGPUAqCQtwlj3SAJ9T86W7FlXDB1VgtwwGAaNFPMd+tNnH1Iw6xPvx5iNJpXwZ/lP6T/AMVrA45yuUldthPpPw9Q2ABt9zE/iXAvoxd8wYXXhVCxlGbN5co0oJYA+mjuOJH+JTp0vts6W1glWaCQJgmInu8/Ck3CW8uNRd4xKjzi6BWx+Gu2TFrY7zF/FEXHlCKKEl6X2QmLcDuB+Jamb2UnsY+N+qT/ANtA+n6RjX/RH3vRv2U3coxshjNtPdEx/K791X15Jn/vjR7NcdbsWMZdutlRMVck/wDSkAd5O0VX6VdJVx9tLaWby9rMGIB0APcedAcJw1rga0s5Xuu+UzIZvtEd8QAPDXck5c4EiMyl7rOuhFtbjqCAdyARJ0qNsoZiBLEw6VBMqRBZbepWC5/mwdJidefw9aeegWCKMCJh7dzPJPvoUGYA7SDt4eFU8NwG31lvLp/Fj1kgg9oMe0ORkjTwFNoIwtqwpHvNDHuBDMfLYT5V7Hio2YWXMCKHWV1u+f7+lZVbOe81lVSXaIXta0vD0/UWjqdLrj3r9lXQW2Iy5tNEiI8ToaVun2J65g4Mh7hg+EQPkBWvCMOLl8DMRoCPj/lzrIRbxi/fNRgATfujPbxjqz9XdsKXbM0ETIUL9qY0AqziukjAIl9Fv27brcm2QCHEgcoO88tRvRE3LQEsU8SYpC6f9J7ULbw2QXA0l0g9mCMrbqSTB7xFdxqWNCKdlAsidM6O9IcKxMXQpZSIeUObQDU6bk7GrlvFXLQbMSRyDeAWNYzTI5zvXEOj3HL79Yj9WyLbdzmQKYQEwrLEE6gEzTHwbppbRIt3ipG1u9BU7bNML/domxOmw3ggq286tw4I4c5ArFXnYg5mPdvy3FB+JcHt2rLOLaoc1rVNAZuLOnLSRQ7hfShLlp1ZDbLgoLinOgMTJHIeEtRTG3FbCnI6sguWYIaQAHkjfTbbSuatt5wKQdoZsYxWLciJBB1I12O8juNWCNF12BOoH77UDt44PeuhjlZHKK2+mWyAhE6hmefAz6lsJiJ7LaEDUd0+PNfH41MwKtHbEbTMENMT5J97VXxVn6jFMIkKZPgMPt/eq5h1g4kfm2vxrS4s4fG/otvp/wABeZqpenpJSdz6wB0jwJu4W2frC2ZSOrAL5gRliSBPKZECak9n9m51d1XXtLcILRGeNmMc4gelWMFxInFLhSBkWylwHnmZrqx+r8KM8IwXVtebMYdh2eQIG4PiCNPzaPgCVy8oHFi03lhsI1afRvEVYe6a0Y+dbgYzLKrIVw3kauWbMfY+6q7KRrFaX8WyW3ZRmKqSFmJIExPKuNZE6tAy811BoR8qpXypOlLFvppcuppYFskSrsQVM8wujGhjOFNy7eYu3VkBi3ultRlyGF22HhNRfncatUt/JZGFmPKW9Cap8axA6o2m1e5oqKxBIB79CBpvS7geKWltqerLtPahm7gddTI0I2q0EDA3SZLKw12C5IyCdgJ12kqKLLxGpaTmf6gJw+hrbl85HZwzLlBbMcvaaSQBtAOugAOp3irljChAF3HId8xJnkBI05xUlmyWOaIEdmfXUg+mlTG4qkiZMgeug9NxUWm9u0r1de8odJkiyupMXNT5g0u8BUm44USczkCJ16oRp50xdIiRYGv/ABSPQBopVwLMPpBUlSFuwQSCD1B1BGoNZfEJq4oL30/MTZ4V9PBlu2r5GR9KUvdUnWIyj6RZgm3l1NxRoY7prnlsf7QH9bH+NTKuIuXMoe9dcdbZMPcdxPXJrDE/HxpdsH+Pr/W1/wAYV9Dj4I8JeIm/fPnc3GDiyMoWuleku+0O2Tj2UakqIA/SuUa6IYB8LbuMzrF5RIJVYCrcGktJ1YGYHu+NTcbsJexr3Ekz2AY0IzMZHcDO53juk0Z6P4TrVYLkbJozuCZzTAWN4g6/sqd+IJIRJUnDgKXeVuF27iW2yOrF7j/WgglAYYoCrGSAZLSNCBpFN/CsMtuzaUALmBJ9Tm35770O6OAP1oKhBaxLo2U6MclrXXvzbeFGuJOFKdwnb0FdTHTajBfJY0iR4jJbU3XgSoVjHJST+z4VR47j7d5rcFig7WYTBBGUnmCATqSNO8b1NxnBG7kEnIyQTOx1iO/WPjSnxbh9qw5tpeysMwYMsDX8mSSATrzEx73Lrlr90FQDy3MiPSlRoVf5V5VUcMtDSH07wZ9frRr6DyFZQ/mE7w/y79oC6WyLVrvDt8poU/FmsXWyqGDIFIae+dCD5d9FOlQ+pteDNQrpDYgWW/Ktgn9/Wp8FEAHrcq4glbI6VAuMvm4xJMknmSY+NXLOGtKiHKLjsJaWcBNdBAAkx41RwizcH786MrYjaqcjadhJ8Sa/MZUx2KYJkUKiH3ggjNHexliPAmNKpYfBu47FtiO8KY+OwolfsytVcW5ICke6Mqx3D8da8jbUJ7Im+8YFxlrC4YBWH0mBGRlJVpklokERpFMnQzib37TXGVFZWVJWVz5mAOkw2m4Eb15g+hlqxYUuiXLpGYlgSIOwCkkSKsWHh7IICqtxeyBCjtDYARNQvlQ2o3N85SuNj5jy7RovorXSAcrdcsnkctzDFjqZBgDTxov/AAnbN+5Yd4e0qlACM0NoSAdxmYA+Y8KCXl/jX/fP+LhRST7RsY1vibET/J5RBiMyZhqPziD3/KnHCHavd/kjXNpW/fOwWL+Q3ww+xb5yTE7Du28datYRQ9nEz7rTM6adUgOh2rn3QHpKcXdyXF+sS2ZffMJiTpo2w8aYz0oWzi7uEKks6hwZ0EWp23+wdfEUIUq1HoJ5mDCx1giymXGqskxh8MJP9YIFdBsPI++lHG3Cwt37faVCFa3lk9m4r5gVGYmQoy/srOjmJuWQxvFnF5mupIyG2pZhkIJmRHON4o+GyKr2207xCMyeWNzMKiv4hUUsxAA3JqqnEbRE5489P9fSom4hZuWnIuLEMBqDMCD85EeFavi465zN8PJe4lXFdI1iUErp22IRddBqd9YEab0Av8Vu3xdAv5TbQOyIugBFzmYzGUOmulD8JgBeW2x7bKMkuWlyIaYHOR+UYiiHAbrDrOsUQ0gkAD3JmcogzmOvgamyEsu8qxgKdpU4VY+kWlxFu7KaznEAwxGoGu4mMwqti8Ob4XK7BROYN7oMiBB1AjltpVXF4p/pCpmdbDAlV1CgiZ7MAuTr7xgHWDV7EMqIoLuAxWJJbV1mNBpPgAB4VlZaU61HoJrYbYaWPPrNhZSIJzRpCj03Onypp4RlOGS4wKCGIDAhl7JB03mAfSk23iYBHj+ymX6RGD6w65bVw68uyv7+tDwbNkyEGe/EEGPECJcwHFeutKyaShIO+ozAyPMffVkgAZtzK/rCk72bZ/ozZ1ZQcxQtIzLDHMJ5ST+5pqGLXLEiSRHOYIOg56Vt5sS4sjoOkyFYsFJkPSL+Q/75+5qVMH/+R+jd/wACmnjEnDEsI+tBUd4I0HnB+VLPCrRdr6jci4NSBqbMDU+JFfP5f/cU/wDPzE+g4ffgWH/XyMWeA2i7kD8q0fQXrU1JwvoqrX3e6C7dazBVOghydSDDTHl50Y6NcHxGHd7l6wchQAaq27prCknQS3pTBwzD23m5bINlszgTOYgRLeE7DbSvpPxPMW4j9M2DW8+b4DEBh843FwXwzgzdYVIYKSCSYlwD7vcFjTx9Ipj4bgBatSI7WUn0B0+dWsKEG0ScsLpoJEx99VrmJbq3Z4USMo2OzTPrUKY1Uyx8jNAnBmf+NhNzjX17otWNfD1ohxTFLat2w76w3fvPh8qULXSdrQxK2Apa7iGui4fdVSltR5tKHw2ohw9kxVsXFBe8vvMTou3+h9KF8yo1jcw0wsV82wk/EOMX79sJbUWlURmbVo7wNh6ztQPBYBjplLuZlm+0CNQeZ56jvPhV7FcQRVS65zS2o2AEx/n6UO/+c5XPVIrmCAJ5ktB2k6ECPCp/Pk3aUrpTZRJTi8SvZ6zbT3UO1ZSziOIXS7FrSgliSNdydedZXNHvh6z2/qS9KNbNo/nN91VukydjD/0Q+4Va6TD6i3G2Y/dWvSy3FvC/0X4LR8PzX1MTxfst6CKXDh9YP35imHLuKB8IWbo8/wARTc2H0IpnEGmg8KPJB4s6RVO7h/r7A5MwB8iwB++jRsbeMfdUGKsgXsOWnWMoHOHUfLX4V7CdmM9n9pJ0vHXIVdJOUUAEm7bkADOvrLCmTiIlFj8gUumzDqwXZgdz3g1kIRrMuG6RjvLGK/75/wAbCVzn2qn/AGk3kn6go5ir2L614tsE6wsQWnN9YgEDMJGqd2hOoOtVeN8C6y4Gc3bWcCHGV1JGh0kakD8oRO1bQdEayekxQjuNh1nvsiQ/TXkQfo7b6fbSivSAj+HBO30czHhZu1J0f4biWx9m9atWmtWwtt3t6LoGlgLhnMQROWYqbj/D7h4x1otsbfUOpcKcoP0e5oTsDrXGNtq7icogaT0MdeIcPtXcOLF4B7ZZQTOmhDENB0OYCocTwZFLjKHUL9WhklDE5QZ90nlyk1iTmC8mxRkd8dYR8wD6UQXE5gjmYYAgQTEiYJA+enKosS2RKslrEwYC/wDRyThEN3Owyw0ZRbDAx1n5em9Z9Euqqv8ARrSrnUMSCIUm3JkvpEv8BvzPWbmKSyOvjMCSX7CiCTlGsAQCBsDIpW4zjEu5LZuLlBDAFs2oJ/GCDO4nlVRzANWmCuFmX2peTEhWCKSCpuNC7wVAVp5DOTziT4UJ47jLttEe0e0bjqOZggaRyiNuUVFxrFsz/VXZRlcET2ZBQqBEMRDE8wPWiGLwhc9WCQASzTOxJAHid/Dup+V7QionFj8wsyrwXAvcRXvEkm4PeJzEhX5nYRMjfSrvECULKFmQAJ0AkEaGImtMFat27dp3BZlvZAx1gNbbQTsJjag+L6SS5cWlzAIyliTEtbWCBE/ypO/IVD4dmgNqlqnw1Nm6hTh2AUfWOrNrEe6on8pj/kPGinSLFBMPh0KgDEZkIBAVQ2RNxpuVPpRbo3iDct5m+0ttjAEa2rbH5k8+de8Uw2ZmJE5ScuaWg5bWynQak8uQrmBSmXYcv9hZM4cef3/IgTTjd+0WQhiLaTOWRO5OgEsNB3iqXCbto3GNq3oR2CVKiRJOp7/Ac6mxfDA5BkhlXQiOTXDHgI0gV7wuy6ZO0csnTyYDz76Y2RkbSRziFRWXUDylfpPfumyA2YFrloBFCgg6htyTMafdQRcG6G2io2Z3AMgkjaSc3vGPu+DJ0hQKLMafxgGkz2KXS7XyzElVtZQST7xuSdfIfKlNw/jMWJ5V8ZSvFnBjCKPav4Rv6RYhhh7jgQ6tbt9qYOd1UmFb86qHGeP4Xh9tcOvaPV5VRBJgDuG2smPOi3S1y1o21A/lLZJGoOR1uHXYMYI19a5RcxaXMdimuEWSwHVZ2gLA90nxAA8fGrEZU99fzIirP7hHaz0stpZW71Z+kFB2PyNyA50jlI3pQ4lxO9iQHusWiNPdC7wQNNx869u8RsWR9YHuGPdVIUH7o8aG4rjN27C5EFsMDC5iRoeenzEUlmd/cJWiIh23MPcY4Vh0to9y6A7AHKNZM6gKJOwn1oPw7pI9s3Fw0DMozyNQBAJGsbxvPpV7AcIR2tOqnJmCsusqSdGBnvjSrnH+j1u0Ve2gUsSJUASecwADOunjSVyoDUa2NidzFrHYS51KXcxuW20O5ynmpnY1rd4a10rcsocpIGUaZT3eXjpTh0c4eouXbeXsPh2uFZ7MzI08OVa4GBhcUQPduJHx+WsfCi8Q9J7SvIwamAuwJdZ5zrr5zWU74K79Wmg90d3cK8pGpvsRmoTm/SVCLKyI+s/A1N0u1TDAaxaBnvkD9lWen+KtXFtNZmAddCoJ15Go+LYi0LdkP/KBLce9omTXSI39arwkKVPrJOIUuCOWwifwQDrh5/8AkKdmtUIwl/CrqFXP4K3+m8VcGNld9a5xBLNYh8KNK0Z7iHO3catdLcLkvcOQDU2h8TcDE/fQ970gk76mmGzdw2OFh8XeW3csiBkYKCAQdQ4Ok+W1dxMFBuBmUllI6Rg4yYRIOvVqfvoA19g6AkwWE+U+NMmPMAAMCuQZD3jkZ5zvNAsTbeR7sDXbeswGnIMtUWgjLiMIJukCMx75ki4BM8th8qYLdoZhoIDnQqCN9PKKEW7RuownKJgQTpkMggjbUA6VUPSKbii3iLN4yWKqVJn3dlaeZqgWCSfveRnfYTOBcKtPcvKQy/WORkYiArkCANDsKZcPYUW8Wok6ASQP5sa6RPvVS4agtkvAzXO0U5jM0mOcSw8tKsYi4VuXkA7ORNjzYE923ZH9qnYm5n1ictnaVLbXAysxRQL5dhlJYZg/IHvI0E71RxHFXm1btFmItAsq2j7olWzEmQBB18qZekj2BYa5dKZUKnMY7JnQg8jJ3pFs8PRLtu4rO+5QkgyrFhqSJPPnvNHw7HxAKi8gvGTcP8Zxoa1bXPrn7esGO3E+sUg8Uvn6QYYkZl+0TOi86I8Y4jlLZVt9lGcgqpYwCQC2uh/bQXimIYXyoCkZgPcTw/NrmclmO3Wav4cAqV7pbfhxBCddDFSQqgToBJM6kGFB29KL3sUgKB2UFrcATHuleXmaVeI8GxVy4zHMyta7EsTDFLSnTl28x79SajxFx7L2euAciypBLtv9WHkxJ1Ctz2PfVgA3rczIANjtHfD2usTSCvXCNeapOg75oNjujb3bsW7iIAig6fnq3f8AmD4RzqK5iH6gvbBVusPuksZXrEn1yijHRssbmIlmy51IgjaLOxIMDV9u8+dS6G1gg9JWWBQ9ox9HsP1KhWuZvdA0gQEVFXczERJq9dujtSeZ/wDAUHwRKXQXctm6qAx2MKTHgSSedQ3HsZyGRiw7wSdPM7xXcZ0ZCSYh11KKhgYlNywiAPVmcAepI+IqFsfaQLnLAAtrkY7tPIVFgLIvNmAITLEba66wNO4g1Lw66puFYMqSJbv17zXny6mBAnlxlRVyjxPHJfVGtZmCX1zHKQBJPePnSdwXhl/h1lGQr1t1O3bDZpa2z5BK6KsRqObHwp66TOLNoG3ALMVMAfaGx8dqGYfMtu3cZ7WVnIMooKzIALKJ1IgfpCuEmiB1hrW2rptK/Huk3U2Fv2bINotFwsQWTXdbYPZBaO0Z97aky/lxb3FxAzMAr5hKmHQMIXZTB21251d6XWbDqjC4F6vL1iKZORyEPIHNMA8jI20oNgceiXbrOVbN1ce9quQQhAPJRGYd9eCeS12MYCA1HlLfA+GEXsRhGbrFtZCpI1Acar8I9V0ip8Lw0wdMvZnu1zL+E1V4dxVBjMUzlsl/tBre4CnQQ3dO/wCb41ZscatmxcFxbjiSFObYgAju0EmuPjYm/Sdx5QBUbujeBNtWV0OrBhsNAUM6/GrXHMSostNsvJ3TtFOUkc48Jqj0RxiXVXs5erGUSxkgganu3OndFBekHSe9av3bdo28qscpKzpG2m+tLXEWYgdJ1sgG5hjg9xCl25Z+suLbNnIZ7SQO2NjJ2A8KqXW+ozYa2wWfr0IBLEQQQTMRp2fGa19kuMZ72Lzke4sTGhZmJE/vypZxfFbyC8EYgC45iYzZnZdvDKDPPN5VQMLXzi/FXtHixxWyVU/RFMgH3u8Vlc2XGX+TP+/rWV3wD3nPGX/5/uEOkyDKsfzgH31a4zhlPVSNeoH3VY6TcOHW9SssettkQR7pJzHuHrR3jHR5CyA3Qn1cDOcuwgasB+4qLVSr8ZZYLzn62FHKtwgimz+B8KiqHxNufA5ifLLM1D/BeDBE4pR3ggg/Paj8W5zTUC4dABJrqGF6IWCi6nVRyHODv8qWsL/B9squcOx21EaHvnfwptxHSSyqkrqF0lQWAjTwB25H4VPkcmcOr9sCdI7IW6q6wEAiYEAkDbwoZ9Hz7AkA69ojerHFuM9fkvIpAhkYEe6ymY3PIg+ta4Rpyt+538P3mkMpUyhD5IBvNiLmM6hnc2TebPbk5MuYwpGkgxEbGaesPwiy+GbqLS4Y5hqiDMWQxyynfTUka0DdQvE7I0HWtmHjlWfxPxpxvXyiKgJ7TE6L33BGvMgtOlWhmLUeVSXJpABHWpOLi2AXuKOsY2lcppMsVXQ7CflVXimOtpeu5mAnKBPPsvt3nnA1rOJW7l1igVi3W2jqZgJd7WsDSAWjlrQTpWQ91I0KsXZY1IVHAiJ11gDx76ZdGjykpqrjpfxVtwHCEq5QqQBzOk67GV+NJvSzHdXihJCg2lhiY1zsTz5Dw5+dMi28tpEk6C2pnwKjntSX04tFsXaXJ2S1lSwBmGdwe1sMsT6A99exP+pZnRi1LQNdYOxGEF+8zEyptyVjXKQYkEcwOfearrgLT3bEXbha6xAGRTHV95zDQheRJqxi+DMlx7q3ItABSffIUZuyR7xA2BbTUa1DfxVmwtvPbcvBKEoWK/ndlSiT3do6mQKoKI243udXPlQbbDlPW4tcTEXVYFmDMQpPZAAXUGQZzyIkytzeVqbHKyZS8/lABSR2wpykzsBt3ifQa/HXMlVwrfnOoDNJG5dV1PPSrC46447dpgvI2lDoIBk5UG0dxPlNOyLq6VsLr3ROPMVIIPKW7idhb6EwHCkaxvEncc/lUOD4hctzlKfWEQzZtYOoCjmIHOhmN4g6nIDkFxszEaqwHcfBtTMRtHdaw1xbjoEYFrd252YPamIhvd+2m5G9JGP3xpy7co0Jirqr1pVRbVlMqu8be8AdAPuofb4kx4g7IwIKIRoJ7TW0OseYqxjcUBg2tsQGLTGYEkRvB7iY08O+t+iuBl7d7T+RZSI7naP38KQcf6nwjQw8HV1uoS4Q1y4+ZjmHUkAAaAi5iF222yjxy1PhF7biNQ6n4NP4V5wbEIxGXYWlXaNRqfiWJnxq5grRDs3ex1B/SjbwijsDbtFbneVukIPVsQYi8CIHvSNRptsKpcaTLgGUiJu2wfS4o7pB18KM4yy7IYzEu4gAnQLy8u+h3Sczhn2JVixAMjs6jXnt91dQ2Lgbg1OddPGcYu+QSoS8jCDzJUa+HumPAUrgHNqZzFX+Kg8xPl6U6dN7PWYrEopgm6s/G1r5R91LfE7WQWV1H1ad24CiYpiHpGMNrlbe5P5p333X514g95gea/L/AFra20vI17Dct9UrB7jabkeMacvu8jThEkzoXsfXXEnvIG35o/ypT6dWCuNxHIZyRHiB404ex89jEeDD9VaUungH07Ea65ue3uJHyB+NBjHmM7kO0ZfYsn12KPgmv9qkfimt674vcJGs+82ldA9i6jNiI37I9NaUelHaWWA7RElY2BudVtrObOXn83upqczAbpAptn8sf3qyhxxeG+112b7WUgCeca7TWUyorVGnpJxnEuAC1wHrQCOsuEAgGBq2kktp+ymZeG38Rh0uI9tlKZSWVSQRIO6zMgd+1AOltw9ddVR2TiVkkjQrAjTvLH0FNvD8aLGBRPtMCVFtS+/vSRInMY3rFyk+Etc5rqfOSIIwnAGIOe9ERoogH0BA+VWsd0XR1Ba658fu3JqTh2ILLGQg5gIL2wSDA0QEsYnU+Nb9ZiHygG2hiSJdjG07AHnz7/GpycmrnUbYIkOC6N2AV94mQZnmNeQpxs8CsLPY2JjUnfeZ5zNAMFgnW2LgxJNxbiDqwiqBnuKo3mdJpdwHTPE3r62mtp1bOEYtnuGJjQloB9KPwnezfKJZugjNw18D1l9rtsErd7CAnXsqrQoIUyUkBiN/GpruOtspa1gUVRzaVMHnqkDnsTR/h2EQkvkXrAxkhQMx2meVRcaxdxfqQFKurSY7Wg0G/wCFdXP+2v6uAQL2v+Yo4nAl8fYaBlTMcwJkHMAB+iBGnxmnTG24a2N+1/7loPhcIxxKCIJUnX9JTTDjU1tseZOn/cTWnodR37fUReXagJpeBDXCDqLiwecF3B+RoDZS42KSbjsuYwuYxHIBZjmOVHsWTnufpr+u1DsNbPXWW/KY/JkH3zSczfqn76w8PsffaE8bZhAeXWLt+mn7au/wdauTnXNlcEakQQARsfEn1rFsm6HG31h5T7jD74q3ecWxoQsnUmTJgD8KrxqA1iSuxIqLfFuDG0pa3JEkgCSQTtHPeNKGYjh+bCu6FQqktly+7lMNl1ARi28AiFAgHWifTDjN2zYRkZDnf3lGwUFufiI570BwD2GtNYxJBC38yS2USBpJB5id9DJ8K9SqxqH5imowbx3hVhr2VXBGUEkLqCRMHSPh30Dbou5JNsr5+fpIpv6T2sILbXEc2mA16t01J2EeJ8qq9H7bW1Zrlxb2bKUy6tlI7Mrl0Jk6SdIPdWoMvB5cQGO9Xcjb385h6OLx5SzEBeg6/wAiJOL4VeQOudIOpBDkztm8+XjWcP4g9pQHtW2gjtoCrbrJPI6KvIk5QNKe+JZWHuAeaju13I2pbuWVJOUb98ft28anZKl2PI5G83TF4VkuL1yksV7LAqQVEGZBWI8furyxxu5axAsg9jrMLaEQIF5GLkGDOqjlzqmeCoxlkBI2kbVVHEcRYcLcy30Rg1tbiA5TJjI0ZljuGgjlQBgdo87bxo4Bx6zbIV5E2y4mYVQQNWHcRroBTdhryNLAgDskNIIhlEajlXMOFDDXwUF4pea3dtKGH1cM2b3hqCJA/ZTfiVaxhwhMNaeyrFTIaLURp7yk94qbIF8t/H+DKV1WQIw4i8j2ptvm7ZEgEaqTOjCYnnz5VT6UpOGckmTpsRIOkg7dwobwK+AnVswtodoTNBOkxII2+GlMXSxCMBcntZQpEwBoy7AE8tPWjAraC3tXEDjuB63EYhHkDtneZBaeZMbkelLHSPs9QpEEW1kaQCI7tPhTtxDTFYkzMjTw7KafHX1pL6WP9Za/Qr2M+cQ39iC19/8A6GmD+ck1lswhA17X4DburRD2zsDlaZ2Esk6V4GhdQd9fgtVASYn5TpXsf0TEfp/cFpR6da4/EH8+D6Kp+G/9mmz2P+5e8Xn5LSl03c/TsQDyuGD8Ply+NDj9ozuTkI7exlIF8x9ofcK51ij23Mx2ie7ST/nXSPY7GS9H5f7K570gA+qzOFcruugVMzBCY+3nzAz9nLTMfMwX6SqhuQIUR5GsqvbtSATcykiSIt6eGuunjWU2jFXDl+0esKNpbXGKpbT8uF0nmJ3/AANX+muDZbOEsgHs9aSvpaJGm/aJjxNSYLhtq5jL129r1ZZlUGJYHf0384q30wLC1h2MqCLjaTMKUGaJAlQC2s6hO+sUPbqBNjSRdwb7PsIVxLDTZZ07WrpBBMdk6Hxob0n4vdGLu2M7ZRcdRBywqMwUALA01+NGughjENoI7AMf0iggQNVB0B7hNK/SfXiN0/8ANu/rvTQAchvtDSxVdx/ZnReiqAsw5zaPn9fb/f1pQ4dpfs6R9au3nyJXbTXtcvGnDok4zOD+Sh+F61SNhSVdGggK6k8og82gaCNd5gUvAPKfvvAzH9SdnwhhWWYl31iN2bzrOIgm5ZOiwreIHZ19PTlW+FXMpMDmd9PeYnXbn61BeM6COyHA/sa/Os1TWWCwsTbiblbyFNWCEAmB9od/dO/hVy9cJt2ixkyZO/8AxF+6h/EgrNOwymTvJ7J58+VScNDXcJhyo1ZSZMmNQQSfGr0PM/fSJcCh995Yxv8ALz3sBP8A1/6VtheCsz27pYqEkhSNTJU9+nu932vCjVnAqtw3JOqxHISZJqwzU3wAzlmivFIGlZ7n8DVfFYhFEsVB5Zo1PcK1xeICIzsQAATqY+ZrnPSHpD9Ku4W2krbd2lTu0KSGnu2MctJ8HM1CAiWZNx/EnE2nu5WUdh8hgQAryIG0gTrrr6Uu43hX0q26guDlQgqoMBCFaZIgSszTnYKWcNfu3GJFy0oMgksxHVsZnvA0/OpcwWAa6o6q8FuARAyll03ZSdQCTpB2B3Ar2Kmzrf8AkZnteHeunx/qB7fRjDBIv533ztLDbXZNTy0g8qNdCOHWrVxwjFluoDbZtCQh1BlM2bzHLv0oYOh1+6WuW8ULkH3wgOUxyZbkD0j02oz0X4OcO4DYrrIGlnMpk6HlmKiQdzG2mlfQ8WeFGK1r0HO/rPmOG4biNYJYsbs2Dp/wRrbAhtNR4Zmj0gbH0qvc4LZJAKmRpILee5XX40RsOGAYoQdoZdj3aaHzGnjVlk8Af39fw2rJ3M0txtBDcCtjYH4z8ZM0K4n0eRiAQ2mwgbR4CnAWhA7MR3AftoTxMi2C/ZPhzJG4A8vhSsgreMBY+UTnOK6JWQuhKkTETMkzpGs1TwWLxGHv3LaKzotuHzAuWDjRhAkZdQI10bem3jF17UYnL1gQMGUHKoD5csEzMRqYk+WgpcV6ZfR1bqLRa9nUG1cV1YrrqoKiQdYI0pBejuL+kr4bG1c9j9Ogi17NcGbzXAbj5uqRhnJaSS4eJ5SBtNdI6XYssq20ynrEZSDGpBWIPIzpPjzpHw+Bt2YvYdijjRbDEsXGd7h0CgqACw117HfVno5ibuIV+vlLq3S1tSDokLy3IOvfy7jQ5NROtRV9/wDJUNKsMbG6+sgN0tirzE+8pkcpGUT8MvdttS30v9+0D+RtTbi8IobrF3yMtzzJER6Kfj50pdMG7dn9D8Fr2A2RCzCrgW2xLRG4JP8AaGn791e2D73ME7eQH4xUE9pdeR1PLtVsBOae/Tu5fsq8SHvOn+x252b4/JefKQOfoaVem0/Tb+g/lG174y7jkZ/WFNHse9y8eYuQfgtKXTL/AH3Ezt1jcvj/AK0GP2jCychHr2QEC3fJ93NM+Qrm+JEs0gEFtZAjnG+m/rXQfZLczm9b2EGR5kfhSVx+2w6nVRcNvRQPeTMcrMRqTmzKfAL3UePmZzIOUHfRrJ1NuSd+zz51lSorkAgCDtJSa9p9RdToGDRQ2aNLly6TtzZQoM6/Z5bRVHp++mEAaSFftEyQZUgnQk6DMdtFHfRDD3IyJIEsyyefaOx9P7tG8N0Tt4ljfxDMQCRbWQAB2Z1E5pI2j8a+cwtWXebOUgLcQ+hty3axHbbJmKKCx/JdSVME+7GSe8UE6Q8QYYu7bAENduMTzMu1dj/+PYS2y9XYGZcsNJJGWPtNLH5b1xPpDaP8IPAMB3Ext2351UlM5J7TuLKa8u24H9zpHR+ys3WnLmS0pf8AJ+uX7i001W+j2ESLbp1kRGbtajnB0HoBSrwlZs3RuT1QA87q/sp0yiZBgj/KpVY1F5/akWHurJCDTLz339Pl+NRG2ZOnNtJ/MFaYXCsgVRqdQYPMGfu/GpLpZioRWZmnUKSAYAEkSFHn3VM2zip4cjK3Chcv27NwguMmu2+mWQPXQDlTPwHBGxh7dttwonbQgCs4JgOotgMNQAPAR3D1qy9zvrTwppFnnI8r6jQ5T03h/pQrpBxy3h7ZZmAaDlB+0QCTpI0gE+lAukfTQWLiLaRbuYGTqB2d4Yb7rtO9IXSXFXbr3LjBiua2VkkgdZZckR3iRpsI8TThZ2gha3lrpF0gxGJthiFACM2VZA0NlpIJMmC6yNe1HjV3o3wB74wbqNEtmTI0DIg5/vpQzh/CLmJFq2mmZYJnYgWGAHiQPgDXScIF4ZhoYgsFUBZ2gRJPw8ooCQRvy6xm4NLz6QB02xQW6ls5RatvnbtKvvBWyakb3FYzygeqkUw7XLty07Z7hJbLcRwoksRop021/NFV+LcTbK2KaW65ignUje4GAnYFSNvtVNw/pnaa2yMchKkQQQNR37UBR6BF7+kZizooIZQfifvnJWsW76qVutIXL2rinMVESQQCTtPOr3RfC37V4ZgQwI0A0IPPXWCD4b0KwmNtdZNm7cVydTbmG85GU10rgyA2w3vE7F8s7Ded9Z1+7YMx8Pqa9V/OS8R+IjJjGNFK+69vncI2XOs6DxJ/bt6VLZuAc5/6iaizHlp5Ea+Ogj5860zXO9SO4qV+cwavJqZ1S61ydZ/y7uVB7zup7RV2YQdToNdAO7n41MbhiSpHipBk+QM91VMY6jW5PdqpG3nr8KU41G4YJAqcp4n0nu3VOFuEAW4ykmM+XNlmdJKMus7juNUuM8eN4oFBUpbCHPlJ0UKSGG8gTv8AGq/TxZxJOHEW2RQQBzUZYk94AO/OlZcM06g/GiCCiL2lK8SFpgNxHnopimfF2lJB6tG1EEkQ3vHkBIAE+e1OGGCHGW80jMGCGSASAd/CR8RFc76Ng22lSATvlmQPM/vrRTi991ytr9WwadZ8Y7mHKgpdQEEu7nXHjjqdkwIjQjlMnX1mfjSH0uwzRbuRKhQp8CQIn4b074ria38Kbg3XKrRzI1nyI18mWhv0UXh1bTldIPoAQfDWNalP6bzRX9RJzUN2xG8GPjW6No2m3f6VPxTh72L0ODliVbbMND8RNV7fp+4FXgggESGiLBnT/Y//ACd7xufgKU+mbfxu+Adr1wn1y6/D7vGmr2PH6u9p/wAT9lJ/S4fx3EmRref5Eft++hxDzGHkPKPHslw8jEMDkYgKGgSp7UGDoSNDXOblvtMHhiDBbTcHwiJj766R7HDpf8WBNI3GQ/1RKosqYgCbgNx4c+IPZ8lE7ijxmiYLi6g7q1OvWMPDO2n92srZbq/zc+MHXx3rymaR2it53e1w6wkKiEntDM8NGs+W/PlVj6Y2d0gQokQd5A/eK9rK+buaXPnMW9I/6QfjNcH47jHGMuWtMpuOZ5nttWVlV4ACd+0dhYqDXcfWdB4MSLVwjcG1H/2qfwpwxGvaHKY9P3NeVlQuYeT2pX4Ji7jl1C6ltIPeO+mjAYYWlMnVtzsPACsrKp4ZAfMekjztvplTjHFxYUMwYyQAFEzJC6t7qiSNSedJfEuMviLF13OVRK5B7hDAFWzaF/duLBgfm7GsrKsqjFqBVxd4wZvW1OYlbNxSW3YqYzR4rk18BVezw+7fudWgLa2mkSAJtNmHie0gnbQ7cvayhJq42thOh8Fs/wAHYdmvBM2RQqqxYlgI5geHw5b1zbjnGb2Nu5ZgBmBggAAk6Dv05/LYV5WUoneu0Eml1DmdowP0aS5bCwRkUe6PjMaGhV7oYqkwrHxE1lZWgVBUGZJYgmFOFdGmEAJA8Z+elO+FTq0VcphRvm2+e1ZWU1MYUWItRPbt8AbGNIkPz8Dv6V6jECMs6cjv5kgffXlZXebVDmmI7UStwa8ln1YztzgGg/FNVyqTlIOhIiHG8sDI11APpWVlLcVDnLuNYFg0Hfu2++qGG4esy0HwzfjBFZWUC7bSZecMYTDhTCAgRrPpoZgxPOvcf2gBznXYwPE1lZSyfNNNfZg7D8Xt4cCy+Yy05VEEAggAk777jaKfOG4YZ3tnXLZImQZMCYjfWsrK9mQWD3j8LmivaC+JcPN+0yz2hqBodu/wJnQVzt7RUsraNOojbQfLyrysoeEY3pjeKQadXXYTpXsfeLd/T7Y175A18KUOlr/x3E+F1/AnX/X41lZVGI+YyfLtOgexxezeM9341zS/GcydjuDtO/r+PlNZWU3HzMW/Sa3Bdk5W7M6dl9uVZWVlOoRdm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24" name="AutoShape 4" descr="data:image/jpeg;base64,/9j/4AAQSkZJRgABAQAAAQABAAD/2wCEAAkGBxMTEhUTEhQWFhUXGB0bGBcYFxgaHhgeGh0bHhsdHRoaHSggGx0mHh8bIjEhJSkrLi4uFx8zODMtNygtLisBCgoKDg0OGxAQGzUlICUyLy0yLTAtLS0tLS0vLS8tLS0tLS0tLS0tLS0vLS0tLS0tLS0tLS0tLS0tLS0tLS0tLf/AABEIALgBEgMBIgACEQEDEQH/xAAbAAACAgMBAAAAAAAAAAAAAAAFBgMEAAIHAf/EAE0QAAIBAgQCBwQFBgsIAgMBAAECEQADBBIhMQVBBhMiUWFxgQcykaEUI0KxwVJicrLR8BUkM1NzdJKis+HxJTRDY4KDwsMWk0RlozX/xAAaAQADAQEBAQAAAAAAAAAAAAACAwQFAQAG/8QAMhEAAgIBAgQDBgcBAAMAAAAAAQIAEQMSIQQxQVETInEyYYGxwfAFFCNCkaHRcjM0Uv/aAAwDAQACEQMRAD8AF9Oj2L36Vv8AxjTV7Um/2Y/nb/XWlr2ghYvZdAeoMebyfnNMftSP+zH/AE7c/wBofsrIx+2nqfpNDifYPpOb9FEm9ZjuSf7bf5fCi/Ef5a2QZHWz4g9aSdPWh/QmyTetkclT07RqfiDHrbZn/in5u5rTx/8AkMy8w/TT4xU6N/73a/TH6wo1iP8A/Nwg77oHxFyhPRnXGW/0wf7woyqTgsGP+av3PR5PaM6P2+s6QsDD4eNALfw22qkrzcQci6j4kVYuj6jDf0Y+YFUBey3rI17VxB/eFfNsLcz6LHsgg7juHGIt3Rky9W5slvG3lKMPRlB/R8ardAscUuAMAXskys7AggajmNf86aA2SzfhQ3WY82yD3XBbUx4jQjxApIxqnD3lxI0B7LgkgGdBMD98vjV+NyDQPp6xLr4iFiOWx9J0lrpuYgXSuU5lMfoxzIHd3c6LcP4r1q9YCADpvO0jupN4Vh74vZ0YGxmDmCM2g7QhvsyBtHvHu184TxJrRaylosA7NEqNCWlgZ1G2njVfA5gjkubB5+sz+Oxa1Ax8+kdnxh7xUZxpofw3NiB2UYMNSuhIHIyCRFFOFcPIufWqRHIiQa3w2IpqBuYJXKH0kVNBiW3HKi/BsOtxczlpnaYorbwNvQ5F/sitjgbcghQpHMaVK+cEUBUqTAwNk3NsPhggOpI8akDL4VmQ99YLYqcm+cqqe5u6sBNau8cq1F+uT0lNVcTYcjRvSpxcmtGvRua6NpwwNfw9xVd20Cgk6/kiaR7bpcwi2bjNnEsAFnMCJ35bxr3CnzpPeJwl3qzMrl0BPvEA6jbekW1bKgqDqJG32iNJ8INT8VkY7V0j+GxqBfvkPELC2bavbttBBLlSAFETJkj8TXO+M3IRdI0JOvfAmfMNXRL3Cb7W2RbhdCuU51edByKmPlXPeN2T1qoYnRD3bQ3lDZjrWdgQqTc0XZT7M9TgzMAZMneTOlErGA6lWYR2hDD8r1GszrvS3xXGG3aWy7FgRsCRoIiaixGODYdbYVw9kggggr2hzkztJ0qwrqHaTg6D3hnCADiVq4vuANcB7lKtqe7U/OrnCuK3by4kM4Iw+HYBBlIJBUAkQQdJWfGlfj2IPWKBmX6pB3SI023GnOjfs9w3WJjx34dV+LH9lNGK0BMScvnIEb/Yza+qvt/zj8kX9tF/bGP9nn9+6hvsbEWbw7sQw/8A5pRP2yf7gfX8KMe3Fftg/wBgn+4Xv6wf1LdNfTT+TT9I/dSn7A/9wvf1g/qWqaOnGJUIiyJLbTrEd1EPanukVmFeV79IXvHxrKfY7xWk9oM9oSAdao2Bw4/vH/T0o/7VrZXhp5zdSTtAliPwFCfaXxGxiba3sO2YP1WaAQTlcgZlYSIHlVzifErmJe4hb6pLnZWdOyNz38zr31hisZBPQn6TUdDlWuW0XfZzhi1xCO5PvNDMdc+tteNwfrvT5gyAwy3QNCvZnfQgdnnQbpITbZVKh098ggyDJ15Ov6akbmqMXE0xNc5Lk4QsoXVyid0V4O2cYlntpbUmCTmJIaIyrqNdJPfNEr+Fa1Yw1pwudL1uYIO4J5GDuNaix+HzkNhzAEdliSZEbMTDTG2UetWrTM5s9YO210FgdxmZiAwOoIG3g3jXfEdm1dD/AFD8DGCFY1Xu6/4eXu5x2vCLVj+iX7qA374OIwwBEi8kgcu0KNYrELlsoGGbq1WDuTGaB3mPwpfyEYuyG3F63OhH2xvpWUgtyZpX5a6xru2fq4//AGKn+/b/AGVR47gGv9fayjLbOUGNYKK+vkzMfWjl6z2B/XQf7615ikObEEEicRZBI7iLII9QSPWnMDdj75RKPX36xS6NYx1s3LcsLtlhAOueBoBJ1nX41W6TIy4hGElHtnKDAAEQyehnvpiw3C4xDa6dah0jXLavn4yI9PKPeJYXtXrCjlnt9+Z1JZfUd35NMV6a+4gZADsOhmnAMVcwbWurKnNaUAHVTtIERy1Ecx511X6WtcqxpDWrSrIuWrVtj5M1yI/ssPWnzg9xb1lLoPvLr5jQ/Or+CcNYMi4sEEEQ0cSK2W9VS3YUa1KHSrCB0koJ6yxM1hECoku91V3xJJiK4BOkyy76VoLqjxrXq5rOpUbmu0JzeSLe7hUgaqpxNtftCvLmNT8oV7Se09qHeC+mthbmHCtsLimAYnffw1pOwdxWeFkagFvgOe5nSjvSy+HQWwxDFgRlJBEHTUeP3UJ4fZAgzMHTfnkOs76zqe81HnQlyB2H1lmFxoBPc/SRcdaLVueTv8Aa5pcuMbrZmADSSZGpmY+Z3384rpPHVzWFnncuD4k1zLi9kWULXpBcsFjtTEr5DafUzUIA8dh6fKadn8sh6b/OLvEbzlyHMxoNZorhOHs1sXZH1gbMNoFgCT5kMBAG9AUA05g089LbVuw2HwloMgynY+8bpQAEkzupnz+FjGiFH3UgB2LGKfGcYLt3MJgIiifzRFOHsqQFMeDzt2//AG0kY3DdXddO7wjm1PXsmHZx39Hb/wDbVv7JF++M3siWLV8d2Kf5Igoj7Yx/ED61W9kS9jE/1q5+qlEPauqNhVR2y5mjxOmsft5fKlbBiTDUEgARP9lHGkw3DbxOrNiGCIN2PV2/l41rxPENcctcAuXT72pypGyLG5HONvjQUQqoloQABsfd5kD86TJNMXCLTZks2ApvkFizKSlpef6TmR5TUbuXbaX48YxrvBfVt/Mr/e/ZXtMw4ZjP5yz/APX/AJ1lH4RgeKIs9OuFrZci0MoQ2QWBIMkb6d+ppjXh5PDb0GDduYcluYC39Dtrs3yoN7TLwRroOpa5ZIjuVSf2fGuifRMuCa2gBa2trNOggEz5ncx41EGNKfX5R2TkR3qCODYBEe5dRic4QGdIgbd3KfUVf4xwZcRhhsLguEKxHPLoNPzo+NVsBjOsUoI+rhTHeczc9jBFGDjUtWLZuDMHvhBpO43+APrFOQ2IhrBiB/8AHLoBBQgkGDIkQWBmNDtz8daGrde06Eoty2sNqDIPKCDmTflIM611Xhtmyb1zq2aUU9kltyXEw2ukfM0tXOAFlzXLao0DtJ2lEBYkaRy1EUJBEMODznMeK4O4bme1dZweTe8mg/J0bzAB20pm4ZdW42FeCGF22rgsTqGGu+oIGmvLltV9eCMrXCIKiTnXTRe+fA842OtRYAfXIX7Q61XDABSO0sAnmJgdrv0NeyHUoBHKeVayFwecf8TZZiiQOy6tI+0Fg6jvA0Pflmor1uTd8cRZ/wDVRDEWpc/mrIM6g6fh95qvctgAxu11CRG2VkAPkQPv7qnDXzhkcqg9Lc37h7rn/hfH41W4rhSz3CJkm2NDB7Nm8wg8jIHpRnDWQTiSR7pUjzm4PuNU8YvZvnuH3Ya6fxpoBv4RdxE47i8nEcIz6Kbahh3ZvpC5j4LJPoa6L0FaOtsHdGkeR0MeWnxpK6ScJD3MMWQkva6svmghgWKxv2u03I86Z+hmOzW2uAZbk5GntGF21gaHQ7CedVcL53ULzrf7/mJ4lgqHV8I9C0K9Fod1Bfp9zv8AlXp4hc7/AJVq+E0zfGWGsgFRXcWq+8aDtxB++q126TuaIYD1nGzjpC97ilvvJ8qGYnE5joDFQKlblaaqKsS2RmlYyTW1y4qKXuMFUbk8qntrXvE1ixcj8k0WR6G0HGlneAb5tXPrrT51dW1PIqVECdtDXll4BA3zD0HY1ohj7f1VkDQtbePMsutUMIgAKgzqMzHnoPvM1klqtu81wt0o6SLjGGPUAqCQtwlj3SAJ9T86W7FlXDB1VgtwwGAaNFPMd+tNnH1Iw6xPvx5iNJpXwZ/lP6T/AMVrA45yuUldthPpPw9Q2ABt9zE/iXAvoxd8wYXXhVCxlGbN5co0oJYA+mjuOJH+JTp0vts6W1glWaCQJgmInu8/Ck3CW8uNRd4xKjzi6BWx+Gu2TFrY7zF/FEXHlCKKEl6X2QmLcDuB+Jamb2UnsY+N+qT/ANtA+n6RjX/RH3vRv2U3coxshjNtPdEx/K791X15Jn/vjR7NcdbsWMZdutlRMVck/wDSkAd5O0VX6VdJVx9tLaWby9rMGIB0APcedAcJw1rga0s5Xuu+UzIZvtEd8QAPDXck5c4EiMyl7rOuhFtbjqCAdyARJ0qNsoZiBLEw6VBMqRBZbepWC5/mwdJidefw9aeegWCKMCJh7dzPJPvoUGYA7SDt4eFU8NwG31lvLp/Fj1kgg9oMe0ORkjTwFNoIwtqwpHvNDHuBDMfLYT5V7Hio2YWXMCKHWV1u+f7+lZVbOe81lVSXaIXta0vD0/UWjqdLrj3r9lXQW2Iy5tNEiI8ToaVun2J65g4Mh7hg+EQPkBWvCMOLl8DMRoCPj/lzrIRbxi/fNRgATfujPbxjqz9XdsKXbM0ETIUL9qY0AqziukjAIl9Fv27brcm2QCHEgcoO88tRvRE3LQEsU8SYpC6f9J7ULbw2QXA0l0g9mCMrbqSTB7xFdxqWNCKdlAsidM6O9IcKxMXQpZSIeUObQDU6bk7GrlvFXLQbMSRyDeAWNYzTI5zvXEOj3HL79Yj9WyLbdzmQKYQEwrLEE6gEzTHwbppbRIt3ipG1u9BU7bNML/domxOmw3ggq286tw4I4c5ArFXnYg5mPdvy3FB+JcHt2rLOLaoc1rVNAZuLOnLSRQ7hfShLlp1ZDbLgoLinOgMTJHIeEtRTG3FbCnI6sguWYIaQAHkjfTbbSuatt5wKQdoZsYxWLciJBB1I12O8juNWCNF12BOoH77UDt44PeuhjlZHKK2+mWyAhE6hmefAz6lsJiJ7LaEDUd0+PNfH41MwKtHbEbTMENMT5J97VXxVn6jFMIkKZPgMPt/eq5h1g4kfm2vxrS4s4fG/otvp/wABeZqpenpJSdz6wB0jwJu4W2frC2ZSOrAL5gRliSBPKZECak9n9m51d1XXtLcILRGeNmMc4gelWMFxInFLhSBkWylwHnmZrqx+r8KM8IwXVtebMYdh2eQIG4PiCNPzaPgCVy8oHFi03lhsI1afRvEVYe6a0Y+dbgYzLKrIVw3kauWbMfY+6q7KRrFaX8WyW3ZRmKqSFmJIExPKuNZE6tAy811BoR8qpXypOlLFvppcuppYFskSrsQVM8wujGhjOFNy7eYu3VkBi3ultRlyGF22HhNRfncatUt/JZGFmPKW9Cap8axA6o2m1e5oqKxBIB79CBpvS7geKWltqerLtPahm7gddTI0I2q0EDA3SZLKw12C5IyCdgJ12kqKLLxGpaTmf6gJw+hrbl85HZwzLlBbMcvaaSQBtAOugAOp3irljChAF3HId8xJnkBI05xUlmyWOaIEdmfXUg+mlTG4qkiZMgeug9NxUWm9u0r1de8odJkiyupMXNT5g0u8BUm44USczkCJ16oRp50xdIiRYGv/ABSPQBopVwLMPpBUlSFuwQSCD1B1BGoNZfEJq4oL30/MTZ4V9PBlu2r5GR9KUvdUnWIyj6RZgm3l1NxRoY7prnlsf7QH9bH+NTKuIuXMoe9dcdbZMPcdxPXJrDE/HxpdsH+Pr/W1/wAYV9Dj4I8JeIm/fPnc3GDiyMoWuleku+0O2Tj2UakqIA/SuUa6IYB8LbuMzrF5RIJVYCrcGktJ1YGYHu+NTcbsJexr3Ekz2AY0IzMZHcDO53juk0Z6P4TrVYLkbJozuCZzTAWN4g6/sqd+IJIRJUnDgKXeVuF27iW2yOrF7j/WgglAYYoCrGSAZLSNCBpFN/CsMtuzaUALmBJ9Tm35770O6OAP1oKhBaxLo2U6MclrXXvzbeFGuJOFKdwnb0FdTHTajBfJY0iR4jJbU3XgSoVjHJST+z4VR47j7d5rcFig7WYTBBGUnmCATqSNO8b1NxnBG7kEnIyQTOx1iO/WPjSnxbh9qw5tpeysMwYMsDX8mSSATrzEx73Lrlr90FQDy3MiPSlRoVf5V5VUcMtDSH07wZ9frRr6DyFZQ/mE7w/y79oC6WyLVrvDt8poU/FmsXWyqGDIFIae+dCD5d9FOlQ+pteDNQrpDYgWW/Ktgn9/Wp8FEAHrcq4glbI6VAuMvm4xJMknmSY+NXLOGtKiHKLjsJaWcBNdBAAkx41RwizcH786MrYjaqcjadhJ8Sa/MZUx2KYJkUKiH3ggjNHexliPAmNKpYfBu47FtiO8KY+OwolfsytVcW5ICke6Mqx3D8da8jbUJ7Im+8YFxlrC4YBWH0mBGRlJVpklokERpFMnQzib37TXGVFZWVJWVz5mAOkw2m4Eb15g+hlqxYUuiXLpGYlgSIOwCkkSKsWHh7IICqtxeyBCjtDYARNQvlQ2o3N85SuNj5jy7RovorXSAcrdcsnkctzDFjqZBgDTxov/AAnbN+5Yd4e0qlACM0NoSAdxmYA+Y8KCXl/jX/fP+LhRST7RsY1vibET/J5RBiMyZhqPziD3/KnHCHavd/kjXNpW/fOwWL+Q3ww+xb5yTE7Du28datYRQ9nEz7rTM6adUgOh2rn3QHpKcXdyXF+sS2ZffMJiTpo2w8aYz0oWzi7uEKks6hwZ0EWp23+wdfEUIUq1HoJ5mDCx1giymXGqskxh8MJP9YIFdBsPI++lHG3Cwt37faVCFa3lk9m4r5gVGYmQoy/srOjmJuWQxvFnF5mupIyG2pZhkIJmRHON4o+GyKr2207xCMyeWNzMKiv4hUUsxAA3JqqnEbRE5489P9fSom4hZuWnIuLEMBqDMCD85EeFavi465zN8PJe4lXFdI1iUErp22IRddBqd9YEab0Av8Vu3xdAv5TbQOyIugBFzmYzGUOmulD8JgBeW2x7bKMkuWlyIaYHOR+UYiiHAbrDrOsUQ0gkAD3JmcogzmOvgamyEsu8qxgKdpU4VY+kWlxFu7KaznEAwxGoGu4mMwqti8Ob4XK7BROYN7oMiBB1AjltpVXF4p/pCpmdbDAlV1CgiZ7MAuTr7xgHWDV7EMqIoLuAxWJJbV1mNBpPgAB4VlZaU61HoJrYbYaWPPrNhZSIJzRpCj03Onypp4RlOGS4wKCGIDAhl7JB03mAfSk23iYBHj+ymX6RGD6w65bVw68uyv7+tDwbNkyEGe/EEGPECJcwHFeutKyaShIO+ozAyPMffVkgAZtzK/rCk72bZ/ozZ1ZQcxQtIzLDHMJ5ST+5pqGLXLEiSRHOYIOg56Vt5sS4sjoOkyFYsFJkPSL+Q/75+5qVMH/+R+jd/wACmnjEnDEsI+tBUd4I0HnB+VLPCrRdr6jci4NSBqbMDU+JFfP5f/cU/wDPzE+g4ffgWH/XyMWeA2i7kD8q0fQXrU1JwvoqrX3e6C7dazBVOghydSDDTHl50Y6NcHxGHd7l6wchQAaq27prCknQS3pTBwzD23m5bINlszgTOYgRLeE7DbSvpPxPMW4j9M2DW8+b4DEBh843FwXwzgzdYVIYKSCSYlwD7vcFjTx9Ipj4bgBatSI7WUn0B0+dWsKEG0ScsLpoJEx99VrmJbq3Z4USMo2OzTPrUKY1Uyx8jNAnBmf+NhNzjX17otWNfD1ohxTFLat2w76w3fvPh8qULXSdrQxK2Apa7iGui4fdVSltR5tKHw2ohw9kxVsXFBe8vvMTou3+h9KF8yo1jcw0wsV82wk/EOMX79sJbUWlURmbVo7wNh6ztQPBYBjplLuZlm+0CNQeZ56jvPhV7FcQRVS65zS2o2AEx/n6UO/+c5XPVIrmCAJ5ktB2k6ECPCp/Pk3aUrpTZRJTi8SvZ6zbT3UO1ZSziOIXS7FrSgliSNdydedZXNHvh6z2/qS9KNbNo/nN91VukydjD/0Q+4Va6TD6i3G2Y/dWvSy3FvC/0X4LR8PzX1MTxfst6CKXDh9YP35imHLuKB8IWbo8/wARTc2H0IpnEGmg8KPJB4s6RVO7h/r7A5MwB8iwB++jRsbeMfdUGKsgXsOWnWMoHOHUfLX4V7CdmM9n9pJ0vHXIVdJOUUAEm7bkADOvrLCmTiIlFj8gUumzDqwXZgdz3g1kIRrMuG6RjvLGK/75/wAbCVzn2qn/AGk3kn6go5ir2L614tsE6wsQWnN9YgEDMJGqd2hOoOtVeN8C6y4Gc3bWcCHGV1JGh0kakD8oRO1bQdEayekxQjuNh1nvsiQ/TXkQfo7b6fbSivSAj+HBO30czHhZu1J0f4biWx9m9atWmtWwtt3t6LoGlgLhnMQROWYqbj/D7h4x1otsbfUOpcKcoP0e5oTsDrXGNtq7icogaT0MdeIcPtXcOLF4B7ZZQTOmhDENB0OYCocTwZFLjKHUL9WhklDE5QZ90nlyk1iTmC8mxRkd8dYR8wD6UQXE5gjmYYAgQTEiYJA+enKosS2RKslrEwYC/wDRyThEN3Owyw0ZRbDAx1n5em9Z9Euqqv8ARrSrnUMSCIUm3JkvpEv8BvzPWbmKSyOvjMCSX7CiCTlGsAQCBsDIpW4zjEu5LZuLlBDAFs2oJ/GCDO4nlVRzANWmCuFmX2peTEhWCKSCpuNC7wVAVp5DOTziT4UJ47jLttEe0e0bjqOZggaRyiNuUVFxrFsz/VXZRlcET2ZBQqBEMRDE8wPWiGLwhc9WCQASzTOxJAHid/Dup+V7QionFj8wsyrwXAvcRXvEkm4PeJzEhX5nYRMjfSrvECULKFmQAJ0AkEaGImtMFat27dp3BZlvZAx1gNbbQTsJjag+L6SS5cWlzAIyliTEtbWCBE/ypO/IVD4dmgNqlqnw1Nm6hTh2AUfWOrNrEe6on8pj/kPGinSLFBMPh0KgDEZkIBAVQ2RNxpuVPpRbo3iDct5m+0ttjAEa2rbH5k8+de8Uw2ZmJE5ScuaWg5bWynQak8uQrmBSmXYcv9hZM4cef3/IgTTjd+0WQhiLaTOWRO5OgEsNB3iqXCbto3GNq3oR2CVKiRJOp7/Ac6mxfDA5BkhlXQiOTXDHgI0gV7wuy6ZO0csnTyYDz76Y2RkbSRziFRWXUDylfpPfumyA2YFrloBFCgg6htyTMafdQRcG6G2io2Z3AMgkjaSc3vGPu+DJ0hQKLMafxgGkz2KXS7XyzElVtZQST7xuSdfIfKlNw/jMWJ5V8ZSvFnBjCKPav4Rv6RYhhh7jgQ6tbt9qYOd1UmFb86qHGeP4Xh9tcOvaPV5VRBJgDuG2smPOi3S1y1o21A/lLZJGoOR1uHXYMYI19a5RcxaXMdimuEWSwHVZ2gLA90nxAA8fGrEZU99fzIirP7hHaz0stpZW71Z+kFB2PyNyA50jlI3pQ4lxO9iQHusWiNPdC7wQNNx869u8RsWR9YHuGPdVIUH7o8aG4rjN27C5EFsMDC5iRoeenzEUlmd/cJWiIh23MPcY4Vh0to9y6A7AHKNZM6gKJOwn1oPw7pI9s3Fw0DMozyNQBAJGsbxvPpV7AcIR2tOqnJmCsusqSdGBnvjSrnH+j1u0Ve2gUsSJUASecwADOunjSVyoDUa2NidzFrHYS51KXcxuW20O5ynmpnY1rd4a10rcsocpIGUaZT3eXjpTh0c4eouXbeXsPh2uFZ7MzI08OVa4GBhcUQPduJHx+WsfCi8Q9J7SvIwamAuwJdZ5zrr5zWU74K79Wmg90d3cK8pGpvsRmoTm/SVCLKyI+s/A1N0u1TDAaxaBnvkD9lWen+KtXFtNZmAddCoJ15Go+LYi0LdkP/KBLce9omTXSI39arwkKVPrJOIUuCOWwifwQDrh5/8AkKdmtUIwl/CrqFXP4K3+m8VcGNld9a5xBLNYh8KNK0Z7iHO3catdLcLkvcOQDU2h8TcDE/fQ970gk76mmGzdw2OFh8XeW3csiBkYKCAQdQ4Ok+W1dxMFBuBmUllI6Rg4yYRIOvVqfvoA19g6AkwWE+U+NMmPMAAMCuQZD3jkZ5zvNAsTbeR7sDXbeswGnIMtUWgjLiMIJukCMx75ki4BM8th8qYLdoZhoIDnQqCN9PKKEW7RuownKJgQTpkMggjbUA6VUPSKbii3iLN4yWKqVJn3dlaeZqgWCSfveRnfYTOBcKtPcvKQy/WORkYiArkCANDsKZcPYUW8Wok6ASQP5sa6RPvVS4agtkvAzXO0U5jM0mOcSw8tKsYi4VuXkA7ORNjzYE923ZH9qnYm5n1ictnaVLbXAysxRQL5dhlJYZg/IHvI0E71RxHFXm1btFmItAsq2j7olWzEmQBB18qZekj2BYa5dKZUKnMY7JnQg8jJ3pFs8PRLtu4rO+5QkgyrFhqSJPPnvNHw7HxAKi8gvGTcP8Zxoa1bXPrn7esGO3E+sUg8Uvn6QYYkZl+0TOi86I8Y4jlLZVt9lGcgqpYwCQC2uh/bQXimIYXyoCkZgPcTw/NrmclmO3Wav4cAqV7pbfhxBCddDFSQqgToBJM6kGFB29KL3sUgKB2UFrcATHuleXmaVeI8GxVy4zHMyta7EsTDFLSnTl28x79SajxFx7L2euAciypBLtv9WHkxJ1Ctz2PfVgA3rczIANjtHfD2usTSCvXCNeapOg75oNjujb3bsW7iIAig6fnq3f8AmD4RzqK5iH6gvbBVusPuksZXrEn1yijHRssbmIlmy51IgjaLOxIMDV9u8+dS6G1gg9JWWBQ9ox9HsP1KhWuZvdA0gQEVFXczERJq9dujtSeZ/wDAUHwRKXQXctm6qAx2MKTHgSSedQ3HsZyGRiw7wSdPM7xXcZ0ZCSYh11KKhgYlNywiAPVmcAepI+IqFsfaQLnLAAtrkY7tPIVFgLIvNmAITLEba66wNO4g1Lw66puFYMqSJbv17zXny6mBAnlxlRVyjxPHJfVGtZmCX1zHKQBJPePnSdwXhl/h1lGQr1t1O3bDZpa2z5BK6KsRqObHwp66TOLNoG3ALMVMAfaGx8dqGYfMtu3cZ7WVnIMooKzIALKJ1IgfpCuEmiB1hrW2rptK/Huk3U2Fv2bINotFwsQWTXdbYPZBaO0Z97aky/lxb3FxAzMAr5hKmHQMIXZTB21251d6XWbDqjC4F6vL1iKZORyEPIHNMA8jI20oNgceiXbrOVbN1ce9quQQhAPJRGYd9eCeS12MYCA1HlLfA+GEXsRhGbrFtZCpI1Acar8I9V0ip8Lw0wdMvZnu1zL+E1V4dxVBjMUzlsl/tBre4CnQQ3dO/wCb41ZscatmxcFxbjiSFObYgAju0EmuPjYm/Sdx5QBUbujeBNtWV0OrBhsNAUM6/GrXHMSostNsvJ3TtFOUkc48Jqj0RxiXVXs5erGUSxkgganu3OndFBekHSe9av3bdo28qscpKzpG2m+tLXEWYgdJ1sgG5hjg9xCl25Z+suLbNnIZ7SQO2NjJ2A8KqXW+ozYa2wWfr0IBLEQQQTMRp2fGa19kuMZ72Lzke4sTGhZmJE/vypZxfFbyC8EYgC45iYzZnZdvDKDPPN5VQMLXzi/FXtHixxWyVU/RFMgH3u8Vlc2XGX+TP+/rWV3wD3nPGX/5/uEOkyDKsfzgH31a4zhlPVSNeoH3VY6TcOHW9SssettkQR7pJzHuHrR3jHR5CyA3Qn1cDOcuwgasB+4qLVSr8ZZYLzn62FHKtwgimz+B8KiqHxNufA5ifLLM1D/BeDBE4pR3ggg/Paj8W5zTUC4dABJrqGF6IWCi6nVRyHODv8qWsL/B9squcOx21EaHvnfwptxHSSyqkrqF0lQWAjTwB25H4VPkcmcOr9sCdI7IW6q6wEAiYEAkDbwoZ9Hz7AkA69ojerHFuM9fkvIpAhkYEe6ymY3PIg+ta4Rpyt+538P3mkMpUyhD5IBvNiLmM6hnc2TebPbk5MuYwpGkgxEbGaesPwiy+GbqLS4Y5hqiDMWQxyynfTUka0DdQvE7I0HWtmHjlWfxPxpxvXyiKgJ7TE6L33BGvMgtOlWhmLUeVSXJpABHWpOLi2AXuKOsY2lcppMsVXQ7CflVXimOtpeu5mAnKBPPsvt3nnA1rOJW7l1igVi3W2jqZgJd7WsDSAWjlrQTpWQ91I0KsXZY1IVHAiJ11gDx76ZdGjykpqrjpfxVtwHCEq5QqQBzOk67GV+NJvSzHdXihJCg2lhiY1zsTz5Dw5+dMi28tpEk6C2pnwKjntSX04tFsXaXJ2S1lSwBmGdwe1sMsT6A99exP+pZnRi1LQNdYOxGEF+8zEyptyVjXKQYkEcwOfearrgLT3bEXbha6xAGRTHV95zDQheRJqxi+DMlx7q3ItABSffIUZuyR7xA2BbTUa1DfxVmwtvPbcvBKEoWK/ndlSiT3do6mQKoKI243udXPlQbbDlPW4tcTEXVYFmDMQpPZAAXUGQZzyIkytzeVqbHKyZS8/lABSR2wpykzsBt3ifQa/HXMlVwrfnOoDNJG5dV1PPSrC46447dpgvI2lDoIBk5UG0dxPlNOyLq6VsLr3ROPMVIIPKW7idhb6EwHCkaxvEncc/lUOD4hctzlKfWEQzZtYOoCjmIHOhmN4g6nIDkFxszEaqwHcfBtTMRtHdaw1xbjoEYFrd252YPamIhvd+2m5G9JGP3xpy7co0Jirqr1pVRbVlMqu8be8AdAPuofb4kx4g7IwIKIRoJ7TW0OseYqxjcUBg2tsQGLTGYEkRvB7iY08O+t+iuBl7d7T+RZSI7naP38KQcf6nwjQw8HV1uoS4Q1y4+ZjmHUkAAaAi5iF222yjxy1PhF7biNQ6n4NP4V5wbEIxGXYWlXaNRqfiWJnxq5grRDs3ex1B/SjbwijsDbtFbneVukIPVsQYi8CIHvSNRptsKpcaTLgGUiJu2wfS4o7pB18KM4yy7IYzEu4gAnQLy8u+h3Sczhn2JVixAMjs6jXnt91dQ2Lgbg1OddPGcYu+QSoS8jCDzJUa+HumPAUrgHNqZzFX+Kg8xPl6U6dN7PWYrEopgm6s/G1r5R91LfE7WQWV1H1ad24CiYpiHpGMNrlbe5P5p333X514g95gea/L/AFra20vI17Dct9UrB7jabkeMacvu8jThEkzoXsfXXEnvIG35o/ypT6dWCuNxHIZyRHiB404ex89jEeDD9VaUungH07Ea65ue3uJHyB+NBjHmM7kO0ZfYsn12KPgmv9qkfimt674vcJGs+82ldA9i6jNiI37I9NaUelHaWWA7RElY2BudVtrObOXn83upqczAbpAptn8sf3qyhxxeG+112b7WUgCeca7TWUyorVGnpJxnEuAC1wHrQCOsuEAgGBq2kktp+ymZeG38Rh0uI9tlKZSWVSQRIO6zMgd+1AOltw9ddVR2TiVkkjQrAjTvLH0FNvD8aLGBRPtMCVFtS+/vSRInMY3rFyk+Etc5rqfOSIIwnAGIOe9ERoogH0BA+VWsd0XR1Ba658fu3JqTh2ILLGQg5gIL2wSDA0QEsYnU+Nb9ZiHygG2hiSJdjG07AHnz7/GpycmrnUbYIkOC6N2AV94mQZnmNeQpxs8CsLPY2JjUnfeZ5zNAMFgnW2LgxJNxbiDqwiqBnuKo3mdJpdwHTPE3r62mtp1bOEYtnuGJjQloB9KPwnezfKJZugjNw18D1l9rtsErd7CAnXsqrQoIUyUkBiN/GpruOtspa1gUVRzaVMHnqkDnsTR/h2EQkvkXrAxkhQMx2meVRcaxdxfqQFKurSY7Wg0G/wCFdXP+2v6uAQL2v+Yo4nAl8fYaBlTMcwJkHMAB+iBGnxmnTG24a2N+1/7loPhcIxxKCIJUnX9JTTDjU1tseZOn/cTWnodR37fUReXagJpeBDXCDqLiwecF3B+RoDZS42KSbjsuYwuYxHIBZjmOVHsWTnufpr+u1DsNbPXWW/KY/JkH3zSczfqn76w8PsffaE8bZhAeXWLt+mn7au/wdauTnXNlcEakQQARsfEn1rFsm6HG31h5T7jD74q3ecWxoQsnUmTJgD8KrxqA1iSuxIqLfFuDG0pa3JEkgCSQTtHPeNKGYjh+bCu6FQqktly+7lMNl1ARi28AiFAgHWifTDjN2zYRkZDnf3lGwUFufiI570BwD2GtNYxJBC38yS2USBpJB5id9DJ8K9SqxqH5imowbx3hVhr2VXBGUEkLqCRMHSPh30Dbou5JNsr5+fpIpv6T2sILbXEc2mA16t01J2EeJ8qq9H7bW1Zrlxb2bKUy6tlI7Mrl0Jk6SdIPdWoMvB5cQGO9Xcjb385h6OLx5SzEBeg6/wAiJOL4VeQOudIOpBDkztm8+XjWcP4g9pQHtW2gjtoCrbrJPI6KvIk5QNKe+JZWHuAeaju13I2pbuWVJOUb98ft28anZKl2PI5G83TF4VkuL1yksV7LAqQVEGZBWI8furyxxu5axAsg9jrMLaEQIF5GLkGDOqjlzqmeCoxlkBI2kbVVHEcRYcLcy30Rg1tbiA5TJjI0ZljuGgjlQBgdo87bxo4Bx6zbIV5E2y4mYVQQNWHcRroBTdhryNLAgDskNIIhlEajlXMOFDDXwUF4pea3dtKGH1cM2b3hqCJA/ZTfiVaxhwhMNaeyrFTIaLURp7yk94qbIF8t/H+DKV1WQIw4i8j2ptvm7ZEgEaqTOjCYnnz5VT6UpOGckmTpsRIOkg7dwobwK+AnVswtodoTNBOkxII2+GlMXSxCMBcntZQpEwBoy7AE8tPWjAraC3tXEDjuB63EYhHkDtneZBaeZMbkelLHSPs9QpEEW1kaQCI7tPhTtxDTFYkzMjTw7KafHX1pL6WP9Za/Qr2M+cQ39iC19/8A6GmD+ck1lswhA17X4DburRD2zsDlaZ2Esk6V4GhdQd9fgtVASYn5TpXsf0TEfp/cFpR6da4/EH8+D6Kp+G/9mmz2P+5e8Xn5LSl03c/TsQDyuGD8Ply+NDj9ozuTkI7exlIF8x9ofcK51ij23Mx2ie7ST/nXSPY7GS9H5f7K570gA+qzOFcruugVMzBCY+3nzAz9nLTMfMwX6SqhuQIUR5GsqvbtSATcykiSIt6eGuunjWU2jFXDl+0esKNpbXGKpbT8uF0nmJ3/AANX+muDZbOEsgHs9aSvpaJGm/aJjxNSYLhtq5jL129r1ZZlUGJYHf0384q30wLC1h2MqCLjaTMKUGaJAlQC2s6hO+sUPbqBNjSRdwb7PsIVxLDTZZ07WrpBBMdk6Hxob0n4vdGLu2M7ZRcdRBywqMwUALA01+NGughjENoI7AMf0iggQNVB0B7hNK/SfXiN0/8ANu/rvTQAchvtDSxVdx/ZnReiqAsw5zaPn9fb/f1pQ4dpfs6R9au3nyJXbTXtcvGnDok4zOD+Sh+F61SNhSVdGggK6k8og82gaCNd5gUvAPKfvvAzH9SdnwhhWWYl31iN2bzrOIgm5ZOiwreIHZ19PTlW+FXMpMDmd9PeYnXbn61BeM6COyHA/sa/Os1TWWCwsTbiblbyFNWCEAmB9od/dO/hVy9cJt2ixkyZO/8AxF+6h/EgrNOwymTvJ7J58+VScNDXcJhyo1ZSZMmNQQSfGr0PM/fSJcCh995Yxv8ALz3sBP8A1/6VtheCsz27pYqEkhSNTJU9+nu932vCjVnAqtw3JOqxHISZJqwzU3wAzlmivFIGlZ7n8DVfFYhFEsVB5Zo1PcK1xeICIzsQAATqY+ZrnPSHpD9Ku4W2krbd2lTu0KSGnu2MctJ8HM1CAiWZNx/EnE2nu5WUdh8hgQAryIG0gTrrr6Uu43hX0q26guDlQgqoMBCFaZIgSszTnYKWcNfu3GJFy0oMgksxHVsZnvA0/OpcwWAa6o6q8FuARAyll03ZSdQCTpB2B3Ar2Kmzrf8AkZnteHeunx/qB7fRjDBIv533ztLDbXZNTy0g8qNdCOHWrVxwjFluoDbZtCQh1BlM2bzHLv0oYOh1+6WuW8ULkH3wgOUxyZbkD0j02oz0X4OcO4DYrrIGlnMpk6HlmKiQdzG2mlfQ8WeFGK1r0HO/rPmOG4biNYJYsbs2Dp/wRrbAhtNR4Zmj0gbH0qvc4LZJAKmRpILee5XX40RsOGAYoQdoZdj3aaHzGnjVlk8Af39fw2rJ3M0txtBDcCtjYH4z8ZM0K4n0eRiAQ2mwgbR4CnAWhA7MR3AftoTxMi2C/ZPhzJG4A8vhSsgreMBY+UTnOK6JWQuhKkTETMkzpGs1TwWLxGHv3LaKzotuHzAuWDjRhAkZdQI10bem3jF17UYnL1gQMGUHKoD5csEzMRqYk+WgpcV6ZfR1bqLRa9nUG1cV1YrrqoKiQdYI0pBejuL+kr4bG1c9j9Ogi17NcGbzXAbj5uqRhnJaSS4eJ5SBtNdI6XYssq20ynrEZSDGpBWIPIzpPjzpHw+Bt2YvYdijjRbDEsXGd7h0CgqACw117HfVno5ibuIV+vlLq3S1tSDokLy3IOvfy7jQ5NROtRV9/wDJUNKsMbG6+sgN0tirzE+8pkcpGUT8MvdttS30v9+0D+RtTbi8IobrF3yMtzzJER6Kfj50pdMG7dn9D8Fr2A2RCzCrgW2xLRG4JP8AaGn791e2D73ME7eQH4xUE9pdeR1PLtVsBOae/Tu5fsq8SHvOn+x252b4/JefKQOfoaVem0/Tb+g/lG174y7jkZ/WFNHse9y8eYuQfgtKXTL/AH3Ezt1jcvj/AK0GP2jCychHr2QEC3fJ93NM+Qrm+JEs0gEFtZAjnG+m/rXQfZLczm9b2EGR5kfhSVx+2w6nVRcNvRQPeTMcrMRqTmzKfAL3UePmZzIOUHfRrJ1NuSd+zz51lSorkAgCDtJSa9p9RdToGDRQ2aNLly6TtzZQoM6/Z5bRVHp++mEAaSFftEyQZUgnQk6DMdtFHfRDD3IyJIEsyyefaOx9P7tG8N0Tt4ljfxDMQCRbWQAB2Z1E5pI2j8a+cwtWXebOUgLcQ+hty3axHbbJmKKCx/JdSVME+7GSe8UE6Q8QYYu7bAENduMTzMu1dj/+PYS2y9XYGZcsNJJGWPtNLH5b1xPpDaP8IPAMB3Ext2351UlM5J7TuLKa8u24H9zpHR+ys3WnLmS0pf8AJ+uX7i001W+j2ESLbp1kRGbtajnB0HoBSrwlZs3RuT1QA87q/sp0yiZBgj/KpVY1F5/akWHurJCDTLz339Pl+NRG2ZOnNtJ/MFaYXCsgVRqdQYPMGfu/GpLpZioRWZmnUKSAYAEkSFHn3VM2zip4cjK3Chcv27NwguMmu2+mWQPXQDlTPwHBGxh7dttwonbQgCs4JgOotgMNQAPAR3D1qy9zvrTwppFnnI8r6jQ5T03h/pQrpBxy3h7ZZmAaDlB+0QCTpI0gE+lAukfTQWLiLaRbuYGTqB2d4Yb7rtO9IXSXFXbr3LjBiua2VkkgdZZckR3iRpsI8TThZ2gha3lrpF0gxGJthiFACM2VZA0NlpIJMmC6yNe1HjV3o3wB74wbqNEtmTI0DIg5/vpQzh/CLmJFq2mmZYJnYgWGAHiQPgDXScIF4ZhoYgsFUBZ2gRJPw8ooCQRvy6xm4NLz6QB02xQW6ls5RatvnbtKvvBWyakb3FYzygeqkUw7XLty07Z7hJbLcRwoksRop021/NFV+LcTbK2KaW65ignUje4GAnYFSNvtVNw/pnaa2yMchKkQQQNR37UBR6BF7+kZizooIZQfifvnJWsW76qVutIXL2rinMVESQQCTtPOr3RfC37V4ZgQwI0A0IPPXWCD4b0KwmNtdZNm7cVydTbmG85GU10rgyA2w3vE7F8s7Ded9Z1+7YMx8Pqa9V/OS8R+IjJjGNFK+69vncI2XOs6DxJ/bt6VLZuAc5/6iaizHlp5Ea+Ogj5860zXO9SO4qV+cwavJqZ1S61ydZ/y7uVB7zup7RV2YQdToNdAO7n41MbhiSpHipBk+QM91VMY6jW5PdqpG3nr8KU41G4YJAqcp4n0nu3VOFuEAW4ykmM+XNlmdJKMus7juNUuM8eN4oFBUpbCHPlJ0UKSGG8gTv8AGq/TxZxJOHEW2RQQBzUZYk94AO/OlZcM06g/GiCCiL2lK8SFpgNxHnopimfF2lJB6tG1EEkQ3vHkBIAE+e1OGGCHGW80jMGCGSASAd/CR8RFc76Ng22lSATvlmQPM/vrRTi991ytr9WwadZ8Y7mHKgpdQEEu7nXHjjqdkwIjQjlMnX1mfjSH0uwzRbuRKhQp8CQIn4b074ria38Kbg3XKrRzI1nyI18mWhv0UXh1bTldIPoAQfDWNalP6bzRX9RJzUN2xG8GPjW6No2m3f6VPxTh72L0ODliVbbMND8RNV7fp+4FXgggESGiLBnT/Y//ACd7xufgKU+mbfxu+Adr1wn1y6/D7vGmr2PH6u9p/wAT9lJ/S4fx3EmRref5Eft++hxDzGHkPKPHslw8jEMDkYgKGgSp7UGDoSNDXOblvtMHhiDBbTcHwiJj766R7HDpf8WBNI3GQ/1RKosqYgCbgNx4c+IPZ8lE7ijxmiYLi6g7q1OvWMPDO2n92srZbq/zc+MHXx3rymaR2it53e1w6wkKiEntDM8NGs+W/PlVj6Y2d0gQokQd5A/eK9rK+buaXPnMW9I/6QfjNcH47jHGMuWtMpuOZ5nttWVlV4ACd+0dhYqDXcfWdB4MSLVwjcG1H/2qfwpwxGvaHKY9P3NeVlQuYeT2pX4Ji7jl1C6ltIPeO+mjAYYWlMnVtzsPACsrKp4ZAfMekjztvplTjHFxYUMwYyQAFEzJC6t7qiSNSedJfEuMviLF13OVRK5B7hDAFWzaF/duLBgfm7GsrKsqjFqBVxd4wZvW1OYlbNxSW3YqYzR4rk18BVezw+7fudWgLa2mkSAJtNmHie0gnbQ7cvayhJq42thOh8Fs/wAHYdmvBM2RQqqxYlgI5geHw5b1zbjnGb2Nu5ZgBmBggAAk6Dv05/LYV5WUoneu0Eml1DmdowP0aS5bCwRkUe6PjMaGhV7oYqkwrHxE1lZWgVBUGZJYgmFOFdGmEAJA8Z+elO+FTq0VcphRvm2+e1ZWU1MYUWItRPbt8AbGNIkPz8Dv6V6jECMs6cjv5kgffXlZXebVDmmI7UStwa8ln1YztzgGg/FNVyqTlIOhIiHG8sDI11APpWVlLcVDnLuNYFg0Hfu2++qGG4esy0HwzfjBFZWUC7bSZecMYTDhTCAgRrPpoZgxPOvcf2gBznXYwPE1lZSyfNNNfZg7D8Xt4cCy+Yy05VEEAggAk777jaKfOG4YZ3tnXLZImQZMCYjfWsrK9mQWD3j8LmivaC+JcPN+0yz2hqBodu/wJnQVzt7RUsraNOojbQfLyrysoeEY3pjeKQadXXYTpXsfeLd/T7Y175A18KUOlr/x3E+F1/AnX/X41lZVGI+YyfLtOgexxezeM9341zS/GcydjuDtO/r+PlNZWU3HzMW/Sa3Bdk5W7M6dl9uVZWVlOoRdm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6" name="Picture 6" descr="https://m.smedata.sk/api-media/media/image/sme/0/42/425760/425760_625x.jpeg?rev=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1520" y="404664"/>
            <a:ext cx="3960440" cy="265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8" name="Picture 8" descr="https://peknekrajinky.estranky.sk/img/picture/137/taliansko_2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051720" y="3284984"/>
            <a:ext cx="4608512" cy="3068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30" name="AutoShape 10" descr="https://pelipecky.sk/wp-content/uploads/2018/11/benatkykanalvoda.jpg"/>
          <p:cNvSpPr>
            <a:spLocks noChangeAspect="1" noChangeArrowheads="1"/>
          </p:cNvSpPr>
          <p:nvPr/>
        </p:nvSpPr>
        <p:spPr bwMode="auto">
          <a:xfrm>
            <a:off x="155575" y="-2986088"/>
            <a:ext cx="9267825" cy="6229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2" name="Picture 12" descr="Benátky, kanál, Ponte de, most, Taliansko, gondoly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83968" y="404664"/>
            <a:ext cx="4659946" cy="2609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Estónsko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Rozloha: 45 227 km²</a:t>
            </a:r>
          </a:p>
          <a:p>
            <a:r>
              <a:rPr lang="sk-SK" dirty="0" smtClean="0"/>
              <a:t>1 318 705 obyvateľov</a:t>
            </a:r>
          </a:p>
          <a:p>
            <a:r>
              <a:rPr lang="sk-SK" dirty="0" smtClean="0"/>
              <a:t>Hlavné mesto je Tallinn</a:t>
            </a:r>
          </a:p>
          <a:p>
            <a:r>
              <a:rPr lang="sk-SK" dirty="0" smtClean="0"/>
              <a:t>Najvyšším bodom krajiny je Suur Munamägi na juhozápade (318 m n. m.)</a:t>
            </a:r>
          </a:p>
          <a:p>
            <a:r>
              <a:rPr lang="sk-SK" dirty="0" smtClean="0"/>
              <a:t>Estónci sú z veľkej väčšiny bez vyznania a vplyv cirkví je pomerne malý.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445602" y="6159538"/>
            <a:ext cx="688235" cy="688235"/>
          </a:xfrm>
          <a:prstGeom prst="rect">
            <a:avLst/>
          </a:prstGeom>
        </p:spPr>
      </p:pic>
      <p:pic>
        <p:nvPicPr>
          <p:cNvPr id="4098" name="Picture 2" descr="https://img.topky.sk/cestovky/big/1741421.jpg/priroda-estonsko-den-Europa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9512" y="260648"/>
            <a:ext cx="4680520" cy="3006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0" name="Picture 4" descr="https://img.topky.sk/cestovky/big/1149380.jpg/zaujimavosti-den-mesta-Europa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580112" y="188640"/>
            <a:ext cx="2736304" cy="3791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2" name="Picture 6" descr="https://img.topky.sk/cestovky/big/1741417.jpg/zaujimavosti-estonsko-den-Europa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23528" y="4149080"/>
            <a:ext cx="6675107" cy="2503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Nórsko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 svojou celkovou rozlohou 385 207 je 8. najväčším v Európe.</a:t>
            </a:r>
          </a:p>
          <a:p>
            <a:r>
              <a:rPr lang="sk-SK" dirty="0" smtClean="0"/>
              <a:t>Má viac ako 5 mil. obyvateľov</a:t>
            </a:r>
          </a:p>
          <a:p>
            <a:r>
              <a:rPr lang="sk-SK" dirty="0" smtClean="0"/>
              <a:t>Hlavným mestom je Oslo</a:t>
            </a:r>
          </a:p>
          <a:p>
            <a:r>
              <a:rPr lang="sk-SK" dirty="0" smtClean="0"/>
              <a:t>Nórske kráľovstvo je rozvinutým priemyselno-poľnohospodárskym štátom.</a:t>
            </a:r>
          </a:p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súostroví Špicbergy, ktoré je súčasťou Nórska, sa nachádza Svetový trezor na semená pre prípad globálnej katastrofy.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445602" y="6159538"/>
            <a:ext cx="688235" cy="688235"/>
          </a:xfrm>
          <a:prstGeom prst="rect">
            <a:avLst/>
          </a:prstGeom>
        </p:spPr>
      </p:pic>
      <p:pic>
        <p:nvPicPr>
          <p:cNvPr id="3074" name="Picture 2" descr="https://www.chovatelahospodar.sk/upload/article/2017/01/76994_1483435148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5536" y="618978"/>
            <a:ext cx="3999009" cy="2666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s://img.topky.sk/cestovky/big/2143401.jpg/priroda-den-Norsko-Europa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788024" y="620688"/>
            <a:ext cx="4141272" cy="2753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https://cloudia.cms.radioservices.sk/r630x/d56754d4-b0be-43cd-8025-363256c50cfa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691680" y="3573016"/>
            <a:ext cx="5118651" cy="2924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Francúzsko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Rozloha: 668 763 km²</a:t>
            </a:r>
          </a:p>
          <a:p>
            <a:r>
              <a:rPr lang="sk-SK" dirty="0" smtClean="0"/>
              <a:t>Počet obyvateľov: 67 348 000</a:t>
            </a:r>
          </a:p>
          <a:p>
            <a:r>
              <a:rPr lang="sk-SK" dirty="0" smtClean="0"/>
              <a:t>Hlavným mestom je Paríž</a:t>
            </a:r>
          </a:p>
          <a:p>
            <a:r>
              <a:rPr lang="pl-PL" dirty="0" smtClean="0"/>
              <a:t>Francúzsko je rozdelené na 18 regiónov</a:t>
            </a:r>
          </a:p>
          <a:p>
            <a:r>
              <a:rPr lang="sk-SK" dirty="0" smtClean="0"/>
              <a:t>Nachádza sa tu približne 478 letísk a pristávacích plôch</a:t>
            </a:r>
          </a:p>
          <a:p>
            <a:r>
              <a:rPr lang="sk-SK" dirty="0" smtClean="0"/>
              <a:t>Vo Francúzsku sa nachádza 10 väčších prístavov, najväčší sa nachádza v Marseille</a:t>
            </a:r>
          </a:p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445602" y="6159538"/>
            <a:ext cx="688235" cy="688235"/>
          </a:xfrm>
          <a:prstGeom prst="rect">
            <a:avLst/>
          </a:prstGeom>
        </p:spPr>
      </p:pic>
      <p:sp>
        <p:nvSpPr>
          <p:cNvPr id="2050" name="AutoShape 2" descr="data:image/jpeg;base64,/9j/4AAQSkZJRgABAQAAAQABAAD/2wCEAAkGBxISEhUQEhIVFRUVEBYQFRcVFRUVFRUVFRUWFhYVFRUYHSggGBolHRUVITEhJSkrLi4uGB8zODMuNygtLisBCgoKDg0OGhAQGy0lHyUtLS0tLS0tLS0tLS0tLS0tLS0tLS0tLS0tLS0tLS0tLS0tLS0tLS0tLS0tLS0tLS0tLf/AABEIALcBEwMBEQACEQEDEQH/xAAcAAACAwEBAQEAAAAAAAAAAAACAwABBAUGBwj/xABKEAABAwIDBAYIAgcECAcAAAABAAIRAyEEEjEFQVFhEyJxgZGhBhQyQlKx0fBiwQcVM3KS4fEjotLiFyQ0U4KywtMWRGRzg5OU/8QAGwEAAwEBAQEBAAAAAAAAAAAAAAECAwQFBgf/xAA0EQACAgECBAMHBAICAwEAAAAAAQIRAxIhBBMxQRRRkSJhcYGhsfAFwdHhMkJS8RUjsmL/2gAMAwEAAhEDEQA/APCinZe91PnHLcotQFglqZVlZU6Cy8qAsmROhWTIigsvInQWTKmKyZVQWXlQFkyp0FlZUx2TKmFlEICyiEx2VCBgwnQyEIoYJRQ0CUUMpIYJCBlEIKBSGQhAwSExlQgZSAKToZSYyIGRAFIAotTK1Ho3MXnpniKQBpqrK1A5E0PUTIqDUTImOysiAsvImLUTImFl5EwsnRoHuTo0WOmTok7KUWV0aLHpZRpp2LSyixOx6QSxMbQJagAC1MZRCYWDCBgkIHZRCRQMIoZUJDsohA7KIQMqEDsGEDsqExkhMZUIHZUIAkIAkICyIA9Q6mvNTPDsE01aZVldEnY02yCinY0my+gKepFqEi/V0ayljYXq6NRssaC6DkjUWsaJ0HJPUVyy+hRY1AnQosegroU7HoBNJOxaQDSTTFoBNNVYtIt1NMTiKdTTsjSwHtFuMX8TCmL9qS+BU17MX8fuLLVqZAkIHYJCY7BIQOwSEFWUQgZUJDBhA0VCQ7KhAyoTHZRCY7KhA7KhAEhAyQgCQkKz6ljdiOiYbbmJXzWLi43Rvm/T5Vbr1RyXYSLLtWSzheCgPVlWsXJJ6unqKWMv1dPUPlk6BPUVoLFBOylEvoE7K0ldAnqHpK6FPUOijSTsdAmknYUAaaqwoA007J0gOonh42T1ITi/IQ5iuyGhbmJkM5VHF5qrmZY3A/uz815/DcXrzNdn0+X8nbxPCqGNea6/M0uYvTPLYstTJBLUx2CWpjsEtQVYJaix2VCQ7KhA7KyoCykDKQMooKBIQMohA7JCAJCYWSEgs+r1MOvmYzOx4xJwy0UyOWU7CKlkG8Is0FopE6CjRVKQ9BOgT1BoJ0Keoekhop6h6Q2YRztGk9gJSeRLqxrFKXRDW7JqkSGGJj7Gqh8TjTqzVcJlatRYR2I8a6RNo88xCFxUO359zTwM11/PWgKmygLl7YGsu+QaPzTXEN7JO/h/IPhUt3JV8f4MpoU7nONLAMJn+LRa6p7bfX+DLRj3d/T+TPVDBEF54izI7IlaLU+tfczlp7X9v5E1AybNJEXzHfviIVrV3ZD0XsvURViZDABwJJVK63ZEqvZCHzMwB2BWjN3Z5vZ+FHrLxHs5iL8479V5PBwS4hryv+D0OKk5Yr86/k7LqK9nUeS4AGhyT1E8sA4ZGsFiBOGRrDlgnDJ6w5ToUaKeonQLdSVJhTAyoFYMJjsEhA0yiEDsqEx2VCQ7KhA7JCAskIHZcJE2foHFbJa7QAFfn+Li5LqfWTwY5dDE7Yx3uY3vXWuMXk2YPhfeK/VNLfXb3CfzWnisnaDI8ND/AJF/qWlve/tyZR4usjxeTsl639g8NDu39gTgMK3Wo7uLTP8ACCrWfiH0ivz4hycC6v8APQW4YUaMqP7TA+f5LReIfVpEf+hdItlDE0h7OHb/AMRn8lXKyPrNlc3GukER20H+6ym3sYE1w8e7b+YeIl/qkhT8dWPvx2AfRaLBiXYT4jN5meo+odXuPeVrGEF0SMpTyPdtmZ1BaqRk4sWcMq1k6BZwyrWLQxTsMq1i0i3YRPmC0CzhtyesWgBuEJMQm8lbgsd7HmNjUM2MqN3xU1t70/kvN4edZm/j9zszY7gonofVJBEQV6fMOHl2mgBQEQU3PcFj2piywAQnZNJIz1ICtGcmkZqjlaRjKfkZn1FokYyyCHuKpIjUxZCYWVCBgkJjsohA7KhAWSEDsotQOyoQFkhILLypWKz9H2X5tuz7XcTVotPug9olawm13BpPqYa4c3QwOAhvyXZj0vqrMpwa3RzKtOTJuu6LpbHFOO4voVpqI0FjDngjWUsbCGGPBPmIrlMIYZGsrlMv1bknrDlsv1VPWPlFeqo5gconqM7kc0pYG+wD8EmsongFnBp80nkinYLiq5pPJ8zO/C8VSyEPGkJfRE/mqUiGkeD2H/thJOocdI1DiuTh37Ztn/xPW1ajeK9JJnG5RMlZ61ijGUjn1SVskc0pWZ3qjJiHtVoyYlzFVkNCyxVZABagdlZUBYJaix2UWp2OyoQOwcqB2SEBZUIHZISFZcJAfo3Kvzij7ayEJhYqrRBVwyOI9n1Mb8AulcSZvEmQbO5qvFC5SXcczBntUvNZrGkObhAlzZA5IP1EKllkLmLyK/V4VrMxcyPkX6hyRzWPmoo4LkjmsfMQBw0J8xlrIhT6CayMrUmZqzWhawcmKWlK2czFYmDYLshj23PPy5lexz62K5Qt44zllnvsc6vVdcyeK2UUkcznJs8FsZx9aHVi17zFiO/+a4eGf/sO3if8HR6p7CvXTPKYh7FSZDFOpqrM3EU6mnZLQp1NVZLiKdTTslxFupp6iHEB1NPUJxFlidkUCWJ2KgS1FjByp2FlFqLHZRaix2VCAJlSsLLypWFn6QyL84WQ+01FZE+YFlZVSkmOyQjUFkDE00FhNCtCYYAVIncMQqTJLzD7hUKmUX9niE9x0KqVDuA8R9VSRcYoyVqjuXi36rSMUarSjE9z5/zN+q3UYfiJeRrojHWpu5fxNP5reLj+JnPOUmYKuHPLxH1W0ciMJQb6mSph/uQtVMwcGYcfSinUdwpud4NJ705T9lkxg2zxGzz/AK24X9pg9mPfAve2v9FyYZVOzpyxbjXuPXvwx4eYXpLIjznjZnfhzwV60S4MU7D9ipTJ0CnYfiR5p6ydAp2HHxeSet+QnjXmKdQHHyT1shwXmLNDt8FWsWgWaPb4I1kuAt1FVrIcBZop6iXAB1JNSJcQDTT1CaK6NGoNIJpp6haQTTRqHpByIslkyosmz9IFfmJ9qUVSAEhawaKAWoywhAEmSEFSEwgeQVrcVEzfhCtIK94BI+H5fRWh0/P89QCG/Cqt+ZXteYt1Nnw/P/Eq1S8x+1+f9CjQp8P+b6p8yYaWKfhKf2T9CqWaYuXZnfgGbj/eP+FV4if4v7FyEZ3bMHH+9/lVeKl+L+xeGRy9v7NDcPUMuPVDbFpPXcG20v1k/Fye1fcnwsVvbPnGEpH1usS2v1etoCRle0nPpa32dSOWtwliUrW59EqbHMxf7710LjImD4FiX7JG8/L6q1xd9CXwXmzPU2cwb1a4iTMpcNBdzLUw9MbifH6LVZJsycILsZqlMfAfE/RaKT8zNpeRme3g2FafvM3fZCnUyq1IzaYl1IcfNVqIcfeKdSHFPUyNKBLAnqYUgHDkmmKxZaU7JdgmmU9RNME0kah6QTSRqDSV0aNQqK6JGojSfoPOvzaz7CiZgq1CotFgXAVxyUIvItVMLCDFopE6gwxWpIVhCmqTROovo1aFqJ0XJOw1so0RwRY9bBNIcEWVrYDqY4BKxqTFupjgEtTLUmLNIcEtbK1MB1MJamWpM8r6f4+nQw0vmHVqYhhAecruk6vewLTG23SL6nx6htlgrVapZULajXNhr8pbmJiCRe0Aib3XesTao45ZoqV0z7Ng3sq0qdUPBD6bXggzqAVkskk6SN2oNW2LrNZzPctYymzCbxox1CNzfFbK+7OeU49kZah/CFqq8zGUn5GWo0/0C0TRm2zO+iea0U0ZuLEuoKtZDgLNBPWToFvoJ6yXEWcMnzBaADhk+YToAOHRzBaATh0+YLQUcOjmD0A9By80cwNAPQck+YJwJ0B5pcwXLPuMr89s+rKSsCSiwCDkWJoY16akQ0Ma9WpkuI9jgtFMzaGNcrUyGggVopoRatTEUQrUhgOT1FIU4JNloU4KGy0LKVloU8I1UWj5B+m7J0uHAnpOieSdRkzDKI7S+/Jd/Bu02ZZ26SPm9bDuaM02gaiIJuuxNPY5mmtz7L+i7D03bPYW69LU6Sb9cOju6oYY5riz5XDJR04YqULPTPwX3BWa4hlPChFTBDj81pHiGQ8C8zM/Bfd1ouIMpYRD8FzHmtFxBm8Jnfg/u60XEEPCIfhFazol4xTsKq5yIeMW7DFPnInlizhjwT5qFywHYY8Ec1CeJizh1XNJ5QJoJ8wXLBNFHMDQAaKfMFoK6FHMFoJ0SXMDSfW8y+Gs+iokp2FFylYiwUWAQKLJYYKdkjGlUpEsaxyrWZtDg9UshDRM6pZRaS+kVrOGkEuCvxCHTAcjnxKQtwQ8qLQlwS1otCnJakaI+JenuI9ZxzqbTrWp4QDeIhngTUevU4f2YX7rIk9j6D+kXACrs7EMHuUxVH/xEP8Ak0jvXDw2TTli/wA3NZRuLR5T9DuOH9vh51DMS3tIDH/Ji6f1CPSXyM+Hfb5n0hxXmcw60gHFHOaDQhboVLOw5UQC0Kuew5CFuanzyXgfYBzeZVc9C5MhTqP3AVeJF4dsU7Dj7AVriiXwsmKdhAq8YT4N+QBwgT8YLwYBwbUeMYvBoE4Nqfi2J8GgHYQfYVLimZvhUAcIOXgrXFMXhkLdhBwCpcT7zN8P7gfVAn4ojw57cVF8tzD1dIQqJ6xaQg9GsWksORrFQbXI1ktDA9HMJoNtRLmEuIxtQJ81EOLGCoE+YTpZOkT5gaQTWS5g9BRxafNY1hFPxifNZawizjBvT5zL5LFuxjUc1lLCzzvpn6VepUBVa1r3OfkDXOLdQTMhpmIFrdq6+DxviJ6fz7iyR0RtnxnB7aLcRSrPLSKVQVAXdacpLm58oBJk7v5L33g9iSXc5pZrpeR7PG/pKFSm+mRSh7HMPVqmzgR8iuKP6c07t/QfiX5HhfRjbz8HWZWaM4aHAsLg0ODhEF0GOOmoC9DPw6ywcXsYwzOLPuuztptrUqdYQOkpMqWMgZmgwDAnXgvlMyeOcoeTaPYhHVFSQ41xxWLkzRY2LNccUuY0UoME1RxRz/MrQwTVCa4heY9DANQcVS4heZWllGoE+eh6QTURz4j0gmoqWaI9LALgqWZeYuXYJKrnol4ASnz0T4cEqucg8OCU+cheHBIT5ovDoqEuaLkI4n+kygDem8i4OSCR/EQo/wDC5WvZl6/0csuJwrZWes2RtlmIpNrUzZ24luZvJwBMHkvK4iGTh8jxy6/nQ2glNakbhiFhzZD5ZQx7c/Rz1suePwzE+K01T0a62uvmToGtxQ0nmp5r8hPEw2YsHQyiWRrqS8TQXrgG/cT4apLK30QuS2ZtmbXFXOdIdb906HyK34iMsNX3Nc/CcuvevqbxixxXM8zRzcohxSOePlCn4tUsrbotYhLsWjnMtYhbsWtFlLWIQ/GjiFopN9jVYWLdixxVpvyKWI+Z/pM2yKlRlBpkUwXOjQvdEDuA/vL6T9H4dxg8kur6fD+/2PM4/Jusa+Z4lrC5wa0OcdzWy5x7AJK9ltJW3R5yTbpbnQq7AxLW53YWrluDALiOZaJcBzjiuaPGYG9Kmr/O/Q2fC5uuhnLqtGoNuU2OhBldaOaSPpXoJ6Qtdhm0XGHUR0cXuz3XeFu5fOfqXBz5rnBWnv8AM939P4jG8Wmbpr7HombTY+zXA6+Wq8vJgywVyjR6OPJim0ouwvWd0rncZNWb6F0FHaLZjOJnLEiZ4dqvw2StWl11I14rq1fQI4nms1jvsbaEihih8XmnyZeQqiUcYImZ7LnuTWCTdUJqNWZ8LthrwTdsGBmgT2eC3z8DPE0nv8DHBNZk3FbGj15sxmbOsSJjjCw5EqunRtULq9wRtOnOXpGzrGYT4dxVvhMtatLrzojVj1aFJX5GF/pThR/5in4k/ILpj+mcU/8ARnM+O4Vf7o3UNp03gObUaZAIhw3rKfDZYNqUXt7jeGTHNJxkhdXa1Nrspd3wcu/U6blcOGySjqRbaTrf0f3Gux7Bq4Dt08Uo4pS6BLTF0w/WhEyL6XS0yTpgoqW6KOJbxHilTFy35HxQUp94ea+v1V2PjkvedXZO06lIgdPVDAIDWucGwTfqzHgubLihPdwTfy/g3xZpY5f5Ovzsdur6SubfO4zEyS6d29Y4sEKpxX0OzJxjTtMH/wAQ1SBlfDgIvGYDhJv4Ilgx3VbErjJNbPcYdv4zc95kRaZjuWS4Thl2X0B8Tnf/AF/Al+16zQAS6dP2h75A1XVFQl0r0M558i6v6g1NoZ4k89XlwvoeK2WmC6fYyeWU3VjqW2nNYabajg2CCPi5HxXHm4fmz1OKN8fE6I6dXSzJhtqGm4OY57T+8Y8BHNavhlJVJJ/Iwedp3Fv1/wCi8Ttis92Z1R5PMndojHwWKEaUUTPickn1OjS9Iq2VrDUqTAg54zGY7+9TPhcKTahH0NsfE5Nk2ysT6R1W26V549dwjsgrLHw0Z76I+iKy8U06UmYn+keIJ6tVwHNznHzN1uuFxpe1Feir7GXi8naT9SqvpLiIAbVOYnh5QULhMbdyiq+BT43KklGTsdT9L6gHWPW9kg3E8fvmq8HjvaKBcfl7s85WcXvne50X4k6nxldq9mPwOeT1SPQ4TE06IDaQaHRBc0h73mNXHQa8VxXLK902vfskdayQxf4uvhu38TXR2hWcSWvdoAdTDRoY0CUsWGK3iisfEZJypSZx9u0gTJyl0ZiQAHuEkHMBqOBPBVw+a+1dvcZ8RjqW7v7/AJ8Tm4Cu+g7O3eC2J9oHl4FdU3HItJzpvE9RrqekTxBZbiOe+FjyHLaRp4rTTgtyqnpJUJnK2NYlwPMgg2SjwlLr9v4Lf6hJ/wCq+v8APclT0hLmPAlpMFpBzXm4M6WTjw7i027Jy8ZGcWlGn2f/AGA30mq5YNzGXMCRLZuCN/ajwcdVr8ZS/UpuGmSt+dvp70NbtWnlDr5rlwnfcpNZtTXbsPm8PoTrfucqttermzNqPbe2VxHyN1usKcakkzj581K4tr5s6WH9JqrWCXPkSJkZd94i55LmnwOOU7aX7ndH9SmsaTu/O9vT9uhtobVZWb1iXEROa0u4w23JT4aUG3Hb4eXzOhcbjyQUZW2urfd+e23u+BnxJptt1Z3wL9nMfzW8J3uzizJLZGV9YZS7oxPjGuvNDyO6TMtO1tGb9ZwWlrGghwd3gzujkqpu7ZHMqml03NdPacgtzQDmseB3LKWGNptb7Hfh4/JGOlSpW/TyNr9sdISzMTmEAbjA/ksoYY4kpaehebj5Z246tn2DbtltIBmut50uTYAH7KiWJ5paisP6j4eKgvf3MlTbdUkkVAAfwj6Klw8fIxfH5W71s4oXZ1PNsJAG/D4kZYdEaRvhYSxtu49TaOVJVLoIeJd1JAtxMK1svaM3TfsjmUXgET3g9v0S1Qky9LRnLuJWtIxs1t2g64nWJOhPesHgi6NVlkthrZfo28bpJPMhOMlF03sK3J7EbSMxBBIkSt9uwn1oNmHe4wG5jwGqUpRgrboIxc3UVZsp7McBnrTTbeBq4kfK8arjycVFPTi9p/T+zqjwzUdWXZfUy4jDalpziQNCTfiPvctcOVS9mqZhkh3TtCKeGfMllp+7LolFtbGaW/Qp9J8+yOWgRHGDbA9UdFwOM6k8lenexVZfqmgMN43BsTreIt2qhtG00GszBt5MyG2tuklZNOT93xN/YjHrv8Pp1LFY/CLiN31UeHj5v1EsjXb6D69IODTUiJyw/q3HEg9p5wphjVvT1OjLJtRc1sczG7Mvaq06dUSYkCT2b1tBezZyZVcqF4HZ4Ml+kxbuM/MLHiMsoNKJeHCpbtlYmnSHVDIvrN45qYTydWxZFBbUZfVSYsL2sRPJbLIldsz06mqJX2fUpxnAvcQQbc1cZqW8R5cMsctMhL6DYBkTvEgb9yacrIpGjB4Me25sjRom08SRqscuRr2UzXHj21NEr57GdNBAAtujgpjpN3gySSkLo44i1hPAadyqWIxWRx2HYakX9dxOUb9PC6ictPsrqVCOrd9BtSp1bN0tAFgFEY77sty22MdXDFx56iN9pWsZpIxlBtia2BeLwf5bj81pHLF7EvFJdRuzGEVAeAPyU5q0Dxxaeo6GLeSZaLlkEdUAA6X8exc+NJKmypW90jnuEEg2M6Tot1v0MegsDir7BvRYelRO9jqgJjh4d6UaRW9G7CVGtaLy7s37oWGVOUvcbY2kveU6ub7+ZSURTkxdLDhwL88RoImTExM2W+p3SRnGKcbsNrJhsTvkbhxtusoaq5D0yexGUqgMzv4pNxltQaJLc7Y2g5pnKJLBfqyA6N4NrFcj4Zv2VdX76OuOeUXfuGHaR0EAEEmLXOusCdLqPBt03bL8S90mqZzto4t7nGbgSGxHdK6cPDKK6HLmyuT3Zko4lzLjcZvxXRHC9V0YqS7M6OG2k/R86jrAmBqYLd6vGpxl7mVJ11COIa7rZ7wIBa4+cLqSRDdgl7SRJcb6RAHakxoc/IfZ3GZMCP3Rxsb/AMkmkWn3Gvbaw0sIHifksviadtjNUztktzA6WAmN+qaEzbh29JTyvsHNAdOsi03OtgVy5E4T1R7dD0MTjlxaJ9+v8nMxVOm5xyOnKHkwR7sWGl12pqKR5couTbXYzjFNylsk3m4E+K5+IwuUlJF4ppJxZiFNpkyZA0gwQIuTuV6NiJNMvKC6xgSL3jvjRZqEq3QezfU6NRzCwB75yiImePHT+qyeLLGVxR0asco+0xbKOHc4MDReOsRJvB0OvmuqM51biZcuDdJjX0mZcjHAAODbjKJO+Bxv5cVzSxy1uT9/ojojKGlJdq9TScE2ix2d7JqMcwXDgwRMkibmGtEaSVz4ZrJkXZL8/s9LiYPHitO2+lfnyOHSwjYLjDutoJ4b/DSSuvJJxlpTPKpSWqvka8EAWvJiABMQL+7EWjVc+RtOJcHszFiq7Ibe4EHdrcz4raEJWzGUk6YWzWE3EuAEe1AEagiJ7EszS2exUE2VimiYhvONdfviiDfvFP5GfD03dI0tM3uBcjd+eq0lJaGmEW29jfjWN950WsBexMmFhjb7Ic4ruzmuInT+8ulWczW5QYCdwABOuk6Srpj1IJlMT7QPKCfknVk6t7o0uoTGXPOW+YGM0n2RHsxGqWlVuO99gXNcbRedAI8lnpih2aKFCoCHERF+sAQSLxBkEciq0QZOpjGYPcfaJEDmRpdquNRJs20MK9huGDdD3MIGa2gg3Vxm1u4+onvtZsp4J7iR0DcuW7g2o1pmZEyPvek8qfWjSEJp3FfQdR2awTnqNY34WkvI0BBFzFjclJTfZGjTk7m0Lq4igSRTZUqHSejAHbmcmpTf+pnce32GUMNIBNMNM3Bg24zC01eY1B+Q5lEjrBrQI3CCLfFOv3ZJziitEhVcFo6oBM6kF0yb6rKXEwlLdhocUNAbEEtHaBcxxiFDzR7Fx8m180Z6+LawQ/SREMaBJsIIg71Lyb7J+pcpUqf/AMr7hGm5oa803tDswbna5oOkwZvFvJVHNfazJ7ddhT3GCJJkz71rzAlwVrIrvSJtNVqGUsFVPWh3NwJNufXPyWcs6SrSXCKlK3Ms0Q7R7QY3NJPdJJWeTiWv9H6nRjwwe/NT+VGJmznTk6d+YEOIyN32uBbis3x0Vu4mkOBnOThGTb+H9nQq7PcdXg9xEHnBULjsfdNG+Tgckf8AePwX9bCsThi15YMsBjDMnUtBcJm9/mqx8TFw1PzfpexllxuM9KeyS8+tb/UB2G5t7iSt45IvoTy5/wDJepRw0mOr3kt0RrrfcORKW1r1G+qR7Ut03FzfELmlxbXSJuuC39p18rNlDBgsA6jy64Lmg9QgWGbdI3LmycW1JtJpL7nTj4JZILTJSf1+VmLH4RzqcZWgay4vvIaBYA6QfFLHmisjfV/Lbr8BZ8WbQotUvnv9zlt2fUEZckAEgZ3Cc0/h3/VdLz431T/PmcPJndqvU0U8EcuUtAkychgcpJAJUyzQbv8AP3HHA6pr89DNi9hZyeswSScrC0ACRNptqfJaQ4jSr+rsmfC2+3yaM+DwRY57Mx9kRdpi9xwnfHAp5J60mZLC4ukXX2aSHa5hBbaQ69+sYixneiOSqsHw7aYijT6MmdSQAZbpJsDzMaK5e2tuhnF6XTJisO9wJDTZ17jWwOaTrMJQnGPVilFyWxkODeb5Ivy+q05kV3M3CR6Rvo+Gm9XT4W/UrZNkaF5j/UKTbPqui3vNbPZAVaWxXFCqlCkRFFrnOz6kOd1bjU79FSSXUl79EbGZhP8AY0qY3Znhx5dUBRuaNPpsZMTimj2qzRYCKTbm+8uPDgqvciveZn4uhmJbh6lWpMEvc4yRbWQp0u9hvQu3qPbi8SSBTp06Q4wMwtyujQ/9mOLl2Qw4fFyHdMHkmDniIjcL/YS0QLcJu9zVgNkhnW6ocR1nXvxuVbml0HHCu45zmN98E/hv56LCfERRTcY9yjj2tGje2Zd87eC5J8TkltBUHNS7GOttdnAuPP8AqVg8OSe8mQ868jJU2q4+ycvcPmqjw8F1Vmbyt9NjDVquJuSeeveuqEUuiM3qb3O76FbIdi67ZLhSYS9vtRO+plsASIAnieC3ySWKDk+vY3xxcnS6H0z0u2R61Ta0OymnLm2mTEBl9AYC8/Bk5cr8zbLi1qmfN8Js7NWZTJjM8M00zRHzC9NzSVnmuDcqPY4jYbqVF/Ws2m4+AJXLzoSkdCxSSo8lsDDufWa2JmddND9F0TcdJnGLsf6X4N9B7K7DrTFKoADGUm2msEA9krjShK4v4nqQnk0LIn09l/Dt+fEz0HAgDNePDuEwvNyRcW7R0xXM7jTPFZ7FyxaVd2V0vCfFUrW6MllS6J+v9C3AHd4W8tF1Q4mS2luWuIT6oBvVux3hY+C6Vkjk2Z0Y5wTuD3CdipAa8SAZAmL8bdql8PG7WzNnlbSjJWkSnV+CqW/hcJHju8VjPhvNX+fnYITa/wAJte7t+fMN1R8kvpNeIBlsHjpO+3FYvDslFtGnMnbc4qXv/jp9xTsTh5hxNJxsA4ETHcmsWVr2fa/PiZy8Lft3D1/j9zomi59Noa4ENJhzYJIk+0e9c7lGE3q6utjfkTyQXLkmkYqrcQQ5uVhsQ17mNPIXjs3blrHk2nb+Fs5p4uJSacPnSZn6TVxp5TYDIYAk6OmQd2nPu2cN6i9vf+JnPHJo/wAlUvd+NFCtxvf4WEnwhK5dn9X/AGHMXf7L+hVSHSOqBvlv5fzVKbXXchyT6V6ADBN+Fh/4QP8AqCbzS/P+jPlLyiYnYjDU5Je97uJeb8dF63wPLUYoQduMH7Kg0njlv43TUWLWvIo4zFPEAhrTe5jW5tv1K0cPMnVJ9Cm7Pc/9pUe7kLDzRUUPS2a6Gy2NuGc5JJPinaXRDWJHUo0HOIABcTYDUnsAScu7ZooeQx7slnSCLRBJHaIsocklZXTqZqu1cvssPa6T8ljLJLsiJZa6Iw1drPO+e2I8PBZXKXVmfOkhD8W46lSopEOTb3A6RWmNAmY1lO9xUKKqrDSMZhTUcKQnXrnK4w9rhFPXUj8l0Y8fmDVbH2L0cw7cHh8sZnGHODBJFgAwSbht723rz+IUsuS+iXQ7cM4whXc6NPEsFmgN1eQLGTxG+b+Cx5cu5byRaPne3B0WJcWn2aoeL8w9sdgIC9LHvBWedkVTtHq/SXaQGGqQ4HM3KIPxED5FcuPGtSOicmkzzvoi0ZqlUtLsrWtAF7m8gcbea3zLZIyxX5Hd2wzp6RZpIJIIIJBaQW8tVyyhW/kd3D5Fbg/9tvz7HzrZ9c03Po1D7BsXS0FkwHBu8TbwS4jDqipxQQyODcW+n2+B0xi2nQz2CB3LgeJo6lmU9im15Q4URFXuQSeSNkFEns8AUDhklF7JeiKdU4wfvcdy2hlnE150m90gMrToY5O394XVHMn1NotNfyC0lpscvYde9atKS33Gnpe2xoGIfoQHDwPl9Fk8UezNOZLurM/RMJkOdTM6gkd0j6BS8b7q/wA95EVC7Vp/nl/A3NiBcVBUA+Imf4mn5rB4odKr88ma6sy3Urr3v7p/cJ21TEVaZ4zAcIFzcdnNZrhqfsv9i3xknGskb9H9f+xlKvhniGw2bmIHkYPgs5LPDruC8Fk7V8H+zr7EGzRMtqTwBga+BSed1TiL/wAdjk/YyfJ/i+xR2XU/D5o8RAn/AMZm93qeaobNYNGT+8fyH1X01ryPmFCzdTw8cv3RHnqi2Woo0UqPAJFJGsUsolxDBxcQJ7J17lGrfYrT3ewWCr0SZe5+X8DWuJ73ER4FTPXXslQlD/Y1H0owdAkOFWDbJTAbI41qufO4fhaWjksXjm/j5v8AZdPWxyzQ7dPd+7/g9LT9PMGKYZSpvpgMIpljWhrCWkZmsmJ603WPhpt22mVzYVSR5nE42jXtiMbiKgB6uejTfHcSb66Lo/xW0V6mDqXWT9DOcNgZhtap/wDkpSbaCN88UJyfZeotMPP6BVsFhgxz2ms6Glw/1SllcYsM4tHNNqXkvUcYQvd/Qz7Ew9Kvn6eo6nljKRhzXnWRZpLRpG5Zx1Jf439DbLpk+p0P1PhAf9rIbEycC4CRqHS0Af15TeqX/BeqMdEO0voYfSDZgEsptYyo0dXqtphxsA+QL2BPCe9XBruhzgn/AInQ9F9l0hUdUqtI64q5CZzVSQ7NE6AgciexaZW3GoGKajK5o9RV2i7PAa3JF3T1p/diI0vK51g26j5/kKftdjBme6ATYEAaWgbz/NHIb6BzqPnGP2g+rVdUc4y50+eWIHCy7YwUUkjBy1O2a6bqjqbSWktyi/1hZypSasbUqutj0Po3Xa2kQJBLySOdt/ZCzlDUVGdI2frAFpFWGgy0jNNjzsVDxGiyW9jyuNbh+nL2HO4t6MNAJkG8QbWKuEZOPtGs5Qu11L/Vx31WtM3HRSG8p3wlpwtWkS4ZYtpqqAxxyFkvn+zqODw2Mz5s2DImwvz3LjeKKm1HptsenHJKWGPM2ftU/Py/sazCvI/b6if2J0ifktuXgXWJxac8ns7Ekf8AqGkf+2VXJw/8SU83Z/noVpcV2zzpOVxx4ou4oV5e5sw+OYBFR7XGZBFMt3aERfetbiZOE+37jmbaw9SWOcHAWgB1ra6WXPPEv8sez+jO3BxM17GTdL1X8/M5teowOHRVSQfdLXSOQIEHyKpRte0i1ncZ1CVr4B1Kjx7TfEEKFBNXF2dM87i6mqAGIE2MHthJwvqilmV2mMGLO+HfPxCzeFdtjXnX1p/nuI7on+0IPO/mL+Sz5c10+n8PYTWKb3+v8rf6FepOg9FVI32OZo7Rw7Qs3V+0vXb8+Q+TJL/1ydeq/PiidNiRYdGedx8iPko5GPyYlkzra1+en2Jh8KXL2ZOjxIxsletSpGHEudwA/M/zQrfQG4xMeI2w/RgDOEXd/EdO6EKF9SHlfbYyZC7rVCT3yT3rRtRRktxjqlsrRA0XLPPfQ1UEluaaGxA4tdUEl5DWAQXPJ0EkwJ5lEFKrbpFNRR7Cl+j55AJfRp/gyVKhb2vztk9g8dVyy4vH0UWzpXDT80vr+4f+j5/+/pf/AE1P+6p8Vi/4P1/orwk/+S9P7OJjtlvwlXLUpseAQ4Ek5KrdYLMxLRqCCd28LfFLHNXDZ/VGUsMoP2tx20P0jdJSdQOHawFpZLXm1ot1fJEOHUZXbYSytqqo4uw/StuFc5zaeYuAAzONoncG31W84qaowj7DOhW9NDWqMe6i0sb7ua0/ERHWIvAKI4VVJhPI09kdqttvD1QGQ0gEH9nw3dYW7kctLq2Tql5I5+KwVBx6mdhJ90mIm9jO5NNIKm+oDMtEma1R0tMNcPAyOwpOV9DSEa/yM9TEtc12eC/o2sbIkA+8ZItqbrTUrI0OqOCdnVAZL2x2nl+HkVossfeZvDL3HQwYc2AXWjKQJPZZTknF7ovHBrZ9DXVw7nucWVXNYD7LABFhvkKItJb9SpxlqqK2AobLpm7zUedTmdbyuq1xRm4zZvwjKLBAAEkj2bmdxI1SeRULkzb6HM2htKi2oc1O8Ae0dR2coXPhfstLzO7NepOXWlfvFYja1KoA3JAaSRqddZ8FCxVNzvqaS4hPGoVsh2E2oaNUVCARlGXWYInjFw8yjJjjlxOL7/n7DjkeLIpeX5+4us9tZ7n0mNbJkh0gCeBaqw8Lcab6dzDiOMUZWl17Bswx/wB3T7c7/wDCrfBf/ozX6jD/AIGnC4YF0VAGtg3a9zjO6xbpqsMvCOMbjudHD8biyT0yVL1/Yy7Q2OKTiQBDjqDEndI4rnWWS6s6MuBQfufcQKQG/sP1+vzW0OJvaSMHFRppm/C7QLerVAe2OHW5HgVjl4avawun9D08PGtrRnWpfDc1Vtkse0PpmxEidPA3Czx/qUovTlRvk/S8eRa8Lq+3Y5tbDmn7bQLxIMj77l6EJrIrgzzskJYHWWPzRWQJNtdS4qEugOTeDCLDTW6YXrFT4vEAnxKnlQ8h83J5/Y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2" name="Picture 4" descr="https://www.letenkyzababku.sk/wp-content/uploads/2016/09/par%C3%AD%C5%BE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9512" y="332656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https://www2.teraz.sk/usercontent/photos/8/f/4/4-8f454742000d7597577ea6eb27e123a0e8d8fd22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691680" y="3501008"/>
            <a:ext cx="4392488" cy="2926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https://cdn.webnoviny.sk/sites/32/2019/04/gettyimages-465616584-676x468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572000" y="332656"/>
            <a:ext cx="4254657" cy="2945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Spojené kráľovstvo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Rozloha</a:t>
            </a:r>
            <a:r>
              <a:rPr lang="sk-SK" b="1" dirty="0" smtClean="0"/>
              <a:t>: </a:t>
            </a:r>
            <a:r>
              <a:rPr lang="sk-SK" dirty="0" smtClean="0"/>
              <a:t>242 495 km²</a:t>
            </a:r>
          </a:p>
          <a:p>
            <a:r>
              <a:rPr lang="sk-SK" dirty="0" smtClean="0"/>
              <a:t>Počet obyvateľov: 66 040 229</a:t>
            </a:r>
          </a:p>
          <a:p>
            <a:r>
              <a:rPr lang="sk-SK" dirty="0" smtClean="0"/>
              <a:t>Hlavné mesto: Londýn</a:t>
            </a:r>
          </a:p>
          <a:p>
            <a:r>
              <a:rPr lang="sk-SK" dirty="0" smtClean="0"/>
              <a:t>Je nezákonné umrieť v parlamente</a:t>
            </a:r>
          </a:p>
          <a:p>
            <a:r>
              <a:rPr lang="sk-SK" dirty="0" smtClean="0"/>
              <a:t>Až 70% všetkých  anglických vlakov začína alebo končí svoju cestu v Londýne.</a:t>
            </a:r>
          </a:p>
          <a:p>
            <a:r>
              <a:rPr lang="sk-SK" dirty="0" smtClean="0"/>
              <a:t>Kráľovná Veľkej Británie vlastní  1/6 zemského povrchu.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908" y="337600"/>
            <a:ext cx="7765321" cy="1326321"/>
          </a:xfrm>
        </p:spPr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61445" y="1483998"/>
            <a:ext cx="1508468" cy="94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Výsledok vyhľadávania obrázkov pre dopyt nemecko vlaj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0" name="AutoShape 6" descr="Výsledok vyhľadávania obrázkov pre dopyt nemecko vlaj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" name="Obrázek 8" descr="stažený soubor (1)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275321" y="1483998"/>
            <a:ext cx="1516477" cy="944751"/>
          </a:xfrm>
          <a:prstGeom prst="rect">
            <a:avLst/>
          </a:prstGeom>
        </p:spPr>
      </p:pic>
      <p:pic>
        <p:nvPicPr>
          <p:cNvPr id="10" name="Obrázek 9" descr="800px-Flag_of_Spain.svg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7624" y="2590778"/>
            <a:ext cx="1421314" cy="1000056"/>
          </a:xfrm>
          <a:prstGeom prst="rect">
            <a:avLst/>
          </a:prstGeom>
        </p:spPr>
      </p:pic>
      <p:pic>
        <p:nvPicPr>
          <p:cNvPr id="11" name="Obrázek 10" descr="800px-Flag_of_Italy.svg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8894" y="2590778"/>
            <a:ext cx="1501020" cy="1000056"/>
          </a:xfrm>
          <a:prstGeom prst="rect">
            <a:avLst/>
          </a:prstGeom>
        </p:spPr>
      </p:pic>
      <p:pic>
        <p:nvPicPr>
          <p:cNvPr id="12" name="Obrázek 11" descr="ee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275322" y="2590777"/>
            <a:ext cx="1520352" cy="1000057"/>
          </a:xfrm>
          <a:prstGeom prst="rect">
            <a:avLst/>
          </a:prstGeom>
        </p:spPr>
      </p:pic>
      <p:pic>
        <p:nvPicPr>
          <p:cNvPr id="1032" name="Picture 8" descr="Vlajka Nórska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87624" y="3784041"/>
            <a:ext cx="1421314" cy="1013656"/>
          </a:xfrm>
          <a:prstGeom prst="rect">
            <a:avLst/>
          </a:prstGeom>
          <a:noFill/>
        </p:spPr>
      </p:pic>
      <p:pic>
        <p:nvPicPr>
          <p:cNvPr id="1034" name="Picture 10" descr="Vlajka Francúzska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61445" y="3784041"/>
            <a:ext cx="1508468" cy="1013075"/>
          </a:xfrm>
          <a:prstGeom prst="rect">
            <a:avLst/>
          </a:prstGeom>
          <a:noFill/>
        </p:spPr>
      </p:pic>
      <p:pic>
        <p:nvPicPr>
          <p:cNvPr id="1036" name="Picture 12" descr="Vlajka Spojeného kráľovstva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75320" y="3784041"/>
            <a:ext cx="1516755" cy="1013075"/>
          </a:xfrm>
          <a:prstGeom prst="rect">
            <a:avLst/>
          </a:prstGeom>
          <a:noFill/>
        </p:spPr>
      </p:pic>
      <p:sp>
        <p:nvSpPr>
          <p:cNvPr id="16" name="TextovéPole 15"/>
          <p:cNvSpPr txBox="1"/>
          <p:nvPr/>
        </p:nvSpPr>
        <p:spPr>
          <a:xfrm>
            <a:off x="971600" y="53732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19" action="ppaction://hlinksldjump"/>
              </a:rPr>
              <a:t>Zdroje</a:t>
            </a:r>
            <a:endParaRPr lang="sk-SK" dirty="0"/>
          </a:p>
        </p:txBody>
      </p:sp>
      <p:pic>
        <p:nvPicPr>
          <p:cNvPr id="5" name="Obrázok 4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email"/>
          <a:stretch>
            <a:fillRect/>
          </a:stretch>
        </p:blipFill>
        <p:spPr>
          <a:xfrm>
            <a:off x="1187624" y="1484784"/>
            <a:ext cx="1421314" cy="948359"/>
          </a:xfrm>
          <a:prstGeom prst="rect">
            <a:avLst/>
          </a:prstGeom>
        </p:spPr>
      </p:pic>
      <p:sp>
        <p:nvSpPr>
          <p:cNvPr id="15" name="Zástupný symbol pro číslo snímk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445602" y="6159538"/>
            <a:ext cx="688235" cy="688235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S8OJDQjbI9_EpCKvm0tdC0hNvCJZfVTSpDvgsitN4x7dkustF3&amp;s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5536" y="476672"/>
            <a:ext cx="4242505" cy="2823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https://niesomdoma.eu/wp-content/uploads/2019/10/parliament-544751_960_720-880x528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691680" y="3429000"/>
            <a:ext cx="5328592" cy="319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https://www.geograf.in/images/pic/9ee8c87b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860032" y="548680"/>
            <a:ext cx="4076486" cy="2466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k-SK" sz="4800" dirty="0" smtClean="0">
                <a:hlinkClick r:id="rId2"/>
              </a:rPr>
              <a:t>https://sk.wikipedia.org/wiki/Vlajka_%C5%A0panielska</a:t>
            </a:r>
            <a:endParaRPr lang="sk-SK" sz="4800" dirty="0" smtClean="0"/>
          </a:p>
          <a:p>
            <a:r>
              <a:rPr lang="sk-SK" sz="4800" dirty="0" smtClean="0">
                <a:hlinkClick r:id="rId3"/>
              </a:rPr>
              <a:t>https://sk.wikipedia.org/wiki/Vlajka_Talianska</a:t>
            </a:r>
            <a:endParaRPr lang="sk-SK" sz="4800" dirty="0" smtClean="0"/>
          </a:p>
          <a:p>
            <a:r>
              <a:rPr lang="sk-SK" sz="4800" dirty="0" smtClean="0">
                <a:hlinkClick r:id="rId4"/>
              </a:rPr>
              <a:t>https://www.statnevlajky.sk/estonsko</a:t>
            </a:r>
            <a:endParaRPr lang="sk-SK" sz="4800" dirty="0" smtClean="0"/>
          </a:p>
          <a:p>
            <a:r>
              <a:rPr lang="sk-SK" sz="4800" dirty="0" smtClean="0">
                <a:hlinkClick r:id="rId5"/>
              </a:rPr>
              <a:t>https://www.statnevlajky.sk/francuzsko</a:t>
            </a:r>
            <a:endParaRPr lang="sk-SK" sz="4800" dirty="0" smtClean="0"/>
          </a:p>
          <a:p>
            <a:r>
              <a:rPr lang="sk-SK" sz="4800" dirty="0" smtClean="0">
                <a:hlinkClick r:id="rId6"/>
              </a:rPr>
              <a:t>https://www.statnevlajky.sk/norsko</a:t>
            </a:r>
            <a:endParaRPr lang="sk-SK" sz="4800" dirty="0" smtClean="0"/>
          </a:p>
          <a:p>
            <a:r>
              <a:rPr lang="sk-SK" sz="4800" dirty="0" smtClean="0">
                <a:hlinkClick r:id="rId7"/>
              </a:rPr>
              <a:t>https://www.statnevlajky.sk/spojene-kralovstvo</a:t>
            </a:r>
            <a:endParaRPr lang="sk-SK" sz="4800" dirty="0" smtClean="0"/>
          </a:p>
          <a:p>
            <a:r>
              <a:rPr lang="sk-SK" sz="4800" dirty="0">
                <a:hlinkClick r:id="rId8"/>
              </a:rPr>
              <a:t>https://</a:t>
            </a:r>
            <a:r>
              <a:rPr lang="sk-SK" sz="4800" dirty="0" smtClean="0">
                <a:hlinkClick r:id="rId8"/>
              </a:rPr>
              <a:t>sk.wikipedia.org/wiki/Slovensko</a:t>
            </a:r>
            <a:endParaRPr lang="sk-SK" sz="4800" dirty="0" smtClean="0"/>
          </a:p>
          <a:p>
            <a:r>
              <a:rPr lang="sk-SK" sz="4800" dirty="0">
                <a:hlinkClick r:id="rId9"/>
              </a:rPr>
              <a:t>https://</a:t>
            </a:r>
            <a:r>
              <a:rPr lang="sk-SK" sz="4800" dirty="0" smtClean="0">
                <a:hlinkClick r:id="rId9"/>
              </a:rPr>
              <a:t>www.studentskycasopis.sk/onlineverzia.php?action=clanok_detail&amp;id=1572&amp;idcasopis=152</a:t>
            </a:r>
            <a:endParaRPr lang="sk-SK" sz="4800" dirty="0" smtClean="0"/>
          </a:p>
          <a:p>
            <a:r>
              <a:rPr lang="sk-SK" sz="4800" dirty="0">
                <a:hlinkClick r:id="rId10"/>
              </a:rPr>
              <a:t>https://www.visitbratislava.com/sk</a:t>
            </a:r>
            <a:r>
              <a:rPr lang="sk-SK" sz="4800" dirty="0" smtClean="0">
                <a:hlinkClick r:id="rId10"/>
              </a:rPr>
              <a:t>/</a:t>
            </a:r>
            <a:endParaRPr lang="sk-SK" sz="4800" dirty="0" smtClean="0"/>
          </a:p>
          <a:p>
            <a:r>
              <a:rPr lang="sk-SK" sz="4800" dirty="0" smtClean="0">
                <a:hlinkClick r:id="rId11"/>
              </a:rPr>
              <a:t>https://dromedar.zoznam.sk/cl/1000131/1759867/Majestatna-metropola-Ruska--TOP-10-atrakcii--</a:t>
            </a:r>
            <a:r>
              <a:rPr lang="sk-SK" sz="4800" dirty="0" err="1" smtClean="0">
                <a:hlinkClick r:id="rId11"/>
              </a:rPr>
              <a:t>ktore-musite-vidiet-v-Moskve</a:t>
            </a:r>
            <a:endParaRPr lang="sk-SK" sz="4800" dirty="0" smtClean="0"/>
          </a:p>
          <a:p>
            <a:r>
              <a:rPr lang="sk-SK" sz="4800" dirty="0" smtClean="0">
                <a:hlinkClick r:id="rId12"/>
              </a:rPr>
              <a:t>https://sk.wikipedia.org/wiki/Nemecko</a:t>
            </a:r>
            <a:endParaRPr lang="sk-SK" sz="4800" dirty="0" smtClean="0"/>
          </a:p>
          <a:p>
            <a:r>
              <a:rPr lang="sk-SK" sz="4800" dirty="0" smtClean="0">
                <a:hlinkClick r:id="rId13"/>
              </a:rPr>
              <a:t>https://dromedar.zoznam.sk/gl/106898/2179193/Nemecko</a:t>
            </a:r>
            <a:endParaRPr lang="sk-SK" sz="4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sz="2200" dirty="0" smtClean="0">
                <a:hlinkClick r:id="rId2"/>
              </a:rPr>
              <a:t>https://sk.wikipedia.org/wiki/Taliansko</a:t>
            </a:r>
            <a:endParaRPr lang="sk-SK" sz="2200" dirty="0" smtClean="0"/>
          </a:p>
          <a:p>
            <a:r>
              <a:rPr lang="sk-SK" sz="2200" dirty="0" smtClean="0">
                <a:hlinkClick r:id="rId3"/>
              </a:rPr>
              <a:t>https://cestovanie.pravda.sk/mesta/clanok/443364-tajomny-svet-gondolierov-ma-svoje-presne-pravidla-uz-storocia/</a:t>
            </a:r>
            <a:endParaRPr lang="sk-SK" sz="2200" dirty="0" smtClean="0"/>
          </a:p>
          <a:p>
            <a:r>
              <a:rPr lang="sk-SK" sz="2200" dirty="0" smtClean="0">
                <a:hlinkClick r:id="rId4"/>
              </a:rPr>
              <a:t>https://sk.wikipedia.org/wiki/Est%C3%B3nsko</a:t>
            </a:r>
            <a:endParaRPr lang="sk-SK" sz="2200" dirty="0" smtClean="0"/>
          </a:p>
          <a:p>
            <a:r>
              <a:rPr lang="sk-SK" sz="2200" dirty="0" smtClean="0">
                <a:hlinkClick r:id="rId5"/>
              </a:rPr>
              <a:t>https://www.chovatelahospodar.sk/tema/svetovy-trezor-na-semena-pre-pripad-globalnej-katastrofy</a:t>
            </a:r>
            <a:endParaRPr lang="sk-SK" sz="2200" dirty="0" smtClean="0"/>
          </a:p>
          <a:p>
            <a:r>
              <a:rPr lang="sk-SK" sz="2200" dirty="0" smtClean="0">
                <a:hlinkClick r:id="rId6"/>
              </a:rPr>
              <a:t>https://sk.wikipedia.org/wiki/Franc%C3%BAzsko</a:t>
            </a:r>
            <a:endParaRPr lang="sk-SK" sz="2200" dirty="0" smtClean="0"/>
          </a:p>
          <a:p>
            <a:r>
              <a:rPr lang="sk-SK" sz="2200" dirty="0" smtClean="0">
                <a:hlinkClick r:id="rId7"/>
              </a:rPr>
              <a:t>https://sk.wikipedia.org/wiki/Spojen%C3%A9_kr%C3%A1%C4%BEovstvo</a:t>
            </a:r>
            <a:endParaRPr lang="sk-SK" sz="2200" dirty="0" smtClean="0"/>
          </a:p>
          <a:p>
            <a:r>
              <a:rPr lang="sk-SK" sz="2200" dirty="0" smtClean="0">
                <a:hlinkClick r:id="rId8"/>
              </a:rPr>
              <a:t>https://zaujimavysvet.webnoviny.sk/spojene-kralovstvo/</a:t>
            </a:r>
            <a:endParaRPr lang="sk-SK" sz="2200" dirty="0" smtClean="0"/>
          </a:p>
          <a:p>
            <a:r>
              <a:rPr lang="sk-SK" sz="2200" dirty="0" smtClean="0">
                <a:hlinkClick r:id="rId9"/>
              </a:rPr>
              <a:t>https://sk.wikipedia.org/wiki/%C5%A0panielsko</a:t>
            </a:r>
          </a:p>
          <a:p>
            <a:r>
              <a:rPr lang="sk-SK" sz="2200" dirty="0" smtClean="0">
                <a:hlinkClick r:id="rId9"/>
              </a:rPr>
              <a:t>https://sk.pinterest.com/pin/220254238002109643/?lp=true</a:t>
            </a:r>
            <a:endParaRPr lang="sk-SK" sz="2200" dirty="0" smtClean="0"/>
          </a:p>
          <a:p>
            <a:r>
              <a:rPr lang="sk-SK" sz="2200" dirty="0" smtClean="0">
                <a:hlinkClick r:id="rId10"/>
              </a:rPr>
              <a:t>https://sk.wikipedia.org/wiki/Vlajka_Nemecka</a:t>
            </a:r>
            <a:endParaRPr lang="sk-SK" sz="2200" dirty="0" smtClean="0"/>
          </a:p>
          <a:p>
            <a:r>
              <a:rPr lang="sk-SK" sz="2200" dirty="0" smtClean="0">
                <a:hlinkClick r:id="rId11"/>
              </a:rPr>
              <a:t>https://sk.wikipedia.org/wiki/Vlajka_Ruska</a:t>
            </a:r>
            <a:endParaRPr lang="sk-SK" sz="220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7765321" cy="1326321"/>
          </a:xfrm>
        </p:spPr>
        <p:txBody>
          <a:bodyPr/>
          <a:lstStyle/>
          <a:p>
            <a:r>
              <a:rPr lang="sk-SK" dirty="0" smtClean="0"/>
              <a:t>Ďakujem ZA POZORNOSŤ </a:t>
            </a:r>
            <a:endParaRPr lang="sk-SK" dirty="0"/>
          </a:p>
        </p:txBody>
      </p:sp>
      <p:pic>
        <p:nvPicPr>
          <p:cNvPr id="41986" name="Picture 2" descr="https://encrypted-tbn0.gstatic.com/images?q=tbn:ANd9GcR1RWXnfy0FkFQw7ty6-cMYF7KtpBhuWGYq2yLiFxkV9M5Ht6oGBQ&amp;s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1720" y="3356992"/>
            <a:ext cx="4412843" cy="2775571"/>
          </a:xfrm>
          <a:prstGeom prst="rect">
            <a:avLst/>
          </a:prstGeom>
          <a:noFill/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Slovensko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dirty="0"/>
              <a:t>Hlavné </a:t>
            </a:r>
            <a:r>
              <a:rPr lang="sk-SK" dirty="0" smtClean="0"/>
              <a:t>mesto je Bratislava zároveň je aj najväčším mestom na Slovensku.</a:t>
            </a:r>
          </a:p>
          <a:p>
            <a:r>
              <a:rPr lang="sk-SK" dirty="0"/>
              <a:t>Má rozlohu 49 036 km² a žije tu približne 5 450 000 obyvateľov</a:t>
            </a:r>
            <a:r>
              <a:rPr lang="sk-SK" dirty="0" smtClean="0"/>
              <a:t>.</a:t>
            </a:r>
          </a:p>
          <a:p>
            <a:r>
              <a:rPr lang="sk-SK" dirty="0"/>
              <a:t>N</a:t>
            </a:r>
            <a:r>
              <a:rPr lang="sk-SK" dirty="0" smtClean="0"/>
              <a:t>ájdeme tu </a:t>
            </a:r>
            <a:r>
              <a:rPr lang="sk-SK" dirty="0"/>
              <a:t>rozvinuté krasové útvary, ktoré právom patria medzi veľké prírodné pozoruhodnosti</a:t>
            </a:r>
            <a:r>
              <a:rPr lang="sk-SK" dirty="0" smtClean="0"/>
              <a:t>.</a:t>
            </a:r>
          </a:p>
          <a:p>
            <a:r>
              <a:rPr lang="sk-SK" dirty="0"/>
              <a:t>Slovensko sa vďaka svojim prírodných danostiam môže pochváliť nedotknutou a divokou prírodou</a:t>
            </a:r>
            <a:r>
              <a:rPr lang="sk-SK" dirty="0" smtClean="0"/>
              <a:t>.</a:t>
            </a:r>
          </a:p>
          <a:p>
            <a:r>
              <a:rPr lang="pl-PL" dirty="0"/>
              <a:t>Nachádza sa tu okolo 7 000 sídel</a:t>
            </a:r>
            <a:r>
              <a:rPr lang="pl-PL" dirty="0" smtClean="0"/>
              <a:t>.</a:t>
            </a:r>
          </a:p>
          <a:p>
            <a:r>
              <a:rPr lang="sk-SK" dirty="0"/>
              <a:t>Každý slovenský región má pestré ľudové zvyky a tradície, ktoré sa viazali k životu a práci človeka.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548680"/>
            <a:ext cx="4064125" cy="2574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7842" y="601026"/>
            <a:ext cx="4006468" cy="2574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19" y="3478418"/>
            <a:ext cx="4064126" cy="24607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7842" y="3488645"/>
            <a:ext cx="4009647" cy="24505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Obrázok 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8445602" y="6159538"/>
            <a:ext cx="688235" cy="688235"/>
          </a:xfrm>
          <a:prstGeom prst="rect">
            <a:avLst/>
          </a:prstGeom>
        </p:spPr>
      </p:pic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7220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Rusko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najväčším štátom sveta, zaberá niečo vyše osminu zemskej súše.</a:t>
            </a:r>
          </a:p>
          <a:p>
            <a:r>
              <a:rPr lang="sk-SK" dirty="0" smtClean="0"/>
              <a:t>Najchladnejším mesiacom v Rusku je január, kedy teplota vzduchu dosahuje okolo −30 °C.</a:t>
            </a:r>
          </a:p>
          <a:p>
            <a:r>
              <a:rPr lang="sk-SK" dirty="0" smtClean="0"/>
              <a:t>S počtom 146,8 miliónov obyvateľov je Rusko deviata najľudnatejšia krajina na svete.</a:t>
            </a:r>
          </a:p>
          <a:p>
            <a:r>
              <a:rPr lang="sk-SK" dirty="0" smtClean="0"/>
              <a:t>V Rusku môžeme počuť viac ako 150 jazykov.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451304" y="6165304"/>
            <a:ext cx="692696" cy="692696"/>
          </a:xfrm>
          <a:prstGeom prst="rect">
            <a:avLst/>
          </a:prstGeom>
        </p:spPr>
      </p:pic>
      <p:pic>
        <p:nvPicPr>
          <p:cNvPr id="16386" name="Picture 2" descr="https://img.topky.sk/cestovky/big/2290337.jpg/zaujimavosti-den-Moskva-Europa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67544" y="476672"/>
            <a:ext cx="4176464" cy="2867839"/>
          </a:xfrm>
          <a:prstGeom prst="roundRect">
            <a:avLst>
              <a:gd name="adj" fmla="val 1568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388" name="Picture 4" descr="https://img.topky.sk/cestovky/big/2313415.jpg/den-mesta-Moskva-Europa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39552" y="3429000"/>
            <a:ext cx="4248472" cy="2860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390" name="Picture 6" descr="https://img.topky.sk/cestovky/big/2313417.jpg/den-mesta-Moskva-Europa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88024" y="548680"/>
            <a:ext cx="4176464" cy="27843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4423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Nemecko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Rozloha Nemecka je 357 021 km²</a:t>
            </a:r>
          </a:p>
          <a:p>
            <a:r>
              <a:rPr lang="sk-SK" dirty="0" smtClean="0"/>
              <a:t>81,084 miliónov obyvateľov</a:t>
            </a:r>
          </a:p>
          <a:p>
            <a:r>
              <a:rPr lang="sk-SK" dirty="0" smtClean="0"/>
              <a:t>Nemecko je relatívne chudobné na suroviny, jeho hospodárstvo je zamerané predovšetkým na priemysel a služby.</a:t>
            </a:r>
          </a:p>
          <a:p>
            <a:r>
              <a:rPr lang="sk-SK" dirty="0" smtClean="0"/>
              <a:t>Je zložené zo šestnástich spolkových krajín</a:t>
            </a:r>
          </a:p>
          <a:p>
            <a:r>
              <a:rPr lang="sk-SK" dirty="0" smtClean="0"/>
              <a:t>Vzhľadom na dĺžku pobrežnej línie je v Nemecku pozoruhodný počet ostrovov presnejšie 20</a:t>
            </a:r>
          </a:p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445602" y="6159538"/>
            <a:ext cx="688235" cy="688235"/>
          </a:xfrm>
          <a:prstGeom prst="rect">
            <a:avLst/>
          </a:prstGeom>
        </p:spPr>
      </p:pic>
      <p:pic>
        <p:nvPicPr>
          <p:cNvPr id="7170" name="Picture 2" descr="https://img.topky.sk/cestovky/big/1946053.jpg/Nemecko-Kolin-nad-Rynom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1520" y="332656"/>
            <a:ext cx="4464496" cy="297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2" name="Picture 4" descr="https://img.topky.sk/cestovky/big/2179193.jpg/den-mesta-Nemecko-Europa-Drazdany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51520" y="3501008"/>
            <a:ext cx="4536504" cy="2939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4" name="Picture 6" descr="https://encrypted-tbn0.gstatic.com/images?q=tbn:ANd9GcQ1dgo06iPOUiNw9pDyuEPI1RQDchHxJRJkgK2oYQFb0aE9Fcx8&amp;s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88024" y="548680"/>
            <a:ext cx="4183157" cy="2614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Španielsko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Hlavným mestom je Madrid, ktorý je zároveň aj najväčším mestom Španielska</a:t>
            </a:r>
          </a:p>
          <a:p>
            <a:r>
              <a:rPr lang="sk-SK" dirty="0" smtClean="0"/>
              <a:t>S plochou 505 990 km² je Španielsko druhou najväčšou krajinou západnej Európy</a:t>
            </a:r>
          </a:p>
          <a:p>
            <a:r>
              <a:rPr lang="sk-SK" dirty="0" smtClean="0"/>
              <a:t>46 733 038 obyvateľov</a:t>
            </a:r>
          </a:p>
          <a:p>
            <a:r>
              <a:rPr lang="pl-PL" dirty="0" smtClean="0"/>
              <a:t>Španielsko sa delí na 17 autonómnych spoločenstiev</a:t>
            </a:r>
          </a:p>
          <a:p>
            <a:r>
              <a:rPr lang="pl-PL" dirty="0" smtClean="0"/>
              <a:t>Jazyky:  </a:t>
            </a:r>
            <a:r>
              <a:rPr lang="sk-SK" dirty="0" smtClean="0"/>
              <a:t>Španielčina označovaná aj ako Kastílčina, Katalánčina, Baskitčina, Galícijčina a Arančina </a:t>
            </a:r>
          </a:p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282-4F25-4040-A82E-615D4FE6DAA3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214</TotalTime>
  <Words>320</Words>
  <Application>Microsoft Office PowerPoint</Application>
  <PresentationFormat>Předvádění na obrazovce (4:3)</PresentationFormat>
  <Paragraphs>117</Paragraphs>
  <Slides>23</Slides>
  <Notes>1</Notes>
  <HiddenSlides>9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4" baseType="lpstr">
      <vt:lpstr>Damask</vt:lpstr>
      <vt:lpstr>Štáty Európy</vt:lpstr>
      <vt:lpstr>Obsah</vt:lpstr>
      <vt:lpstr>Slovensko</vt:lpstr>
      <vt:lpstr>Snímek 4</vt:lpstr>
      <vt:lpstr>Rusko</vt:lpstr>
      <vt:lpstr>Snímek 6</vt:lpstr>
      <vt:lpstr>Nemecko</vt:lpstr>
      <vt:lpstr>Snímek 8</vt:lpstr>
      <vt:lpstr>Španielsko</vt:lpstr>
      <vt:lpstr>Snímek 10</vt:lpstr>
      <vt:lpstr>Taliansko</vt:lpstr>
      <vt:lpstr>Snímek 12</vt:lpstr>
      <vt:lpstr>Estónsko</vt:lpstr>
      <vt:lpstr>Snímek 14</vt:lpstr>
      <vt:lpstr>Nórsko</vt:lpstr>
      <vt:lpstr>Snímek 16</vt:lpstr>
      <vt:lpstr>Francúzsko</vt:lpstr>
      <vt:lpstr>Snímek 18</vt:lpstr>
      <vt:lpstr>Spojené kráľovstvo</vt:lpstr>
      <vt:lpstr>Snímek 20</vt:lpstr>
      <vt:lpstr>Zdroje</vt:lpstr>
      <vt:lpstr>Snímek 22</vt:lpstr>
      <vt:lpstr>Ďakujem ZA POZORNOSŤ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Štáty Európy</dc:title>
  <dc:creator>ASUS</dc:creator>
  <cp:lastModifiedBy>ASUS</cp:lastModifiedBy>
  <cp:revision>25</cp:revision>
  <dcterms:created xsi:type="dcterms:W3CDTF">2020-01-08T16:22:18Z</dcterms:created>
  <dcterms:modified xsi:type="dcterms:W3CDTF">2020-01-15T20:56:16Z</dcterms:modified>
</cp:coreProperties>
</file>