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184EECE-680D-4B1F-8A93-DBF48D8E2820}" type="datetimeFigureOut">
              <a:rPr lang="en-GB" smtClean="0"/>
              <a:pPr/>
              <a:t>03/12/2018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721852D-DFD5-493A-B1E1-1C8B323DCD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007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ECE-680D-4B1F-8A93-DBF48D8E2820}" type="datetimeFigureOut">
              <a:rPr lang="en-GB" smtClean="0"/>
              <a:pPr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852D-DFD5-493A-B1E1-1C8B323DCD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993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ECE-680D-4B1F-8A93-DBF48D8E2820}" type="datetimeFigureOut">
              <a:rPr lang="en-GB" smtClean="0"/>
              <a:pPr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852D-DFD5-493A-B1E1-1C8B323DCD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9241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ECE-680D-4B1F-8A93-DBF48D8E2820}" type="datetimeFigureOut">
              <a:rPr lang="en-GB" smtClean="0"/>
              <a:pPr/>
              <a:t>03/12/2018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852D-DFD5-493A-B1E1-1C8B323DCD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1069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84EECE-680D-4B1F-8A93-DBF48D8E2820}" type="datetimeFigureOut">
              <a:rPr lang="en-GB" smtClean="0"/>
              <a:pPr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721852D-DFD5-493A-B1E1-1C8B323DCD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34551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ECE-680D-4B1F-8A93-DBF48D8E2820}" type="datetimeFigureOut">
              <a:rPr lang="en-GB" smtClean="0"/>
              <a:pPr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852D-DFD5-493A-B1E1-1C8B323DCD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3656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ECE-680D-4B1F-8A93-DBF48D8E2820}" type="datetimeFigureOut">
              <a:rPr lang="en-GB" smtClean="0"/>
              <a:pPr/>
              <a:t>03/12/2018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852D-DFD5-493A-B1E1-1C8B323DCD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2166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ECE-680D-4B1F-8A93-DBF48D8E2820}" type="datetimeFigureOut">
              <a:rPr lang="en-GB" smtClean="0"/>
              <a:pPr/>
              <a:t>03/12/2018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852D-DFD5-493A-B1E1-1C8B323DCD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574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ECE-680D-4B1F-8A93-DBF48D8E2820}" type="datetimeFigureOut">
              <a:rPr lang="en-GB" smtClean="0"/>
              <a:pPr/>
              <a:t>03/12/2018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1852D-DFD5-493A-B1E1-1C8B323DCD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1475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EECE-680D-4B1F-8A93-DBF48D8E2820}" type="datetimeFigureOut">
              <a:rPr lang="en-GB" smtClean="0"/>
              <a:pPr/>
              <a:t>03/12/2018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21852D-DFD5-493A-B1E1-1C8B323DCD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22080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184EECE-680D-4B1F-8A93-DBF48D8E2820}" type="datetimeFigureOut">
              <a:rPr lang="en-GB" smtClean="0"/>
              <a:pPr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21852D-DFD5-493A-B1E1-1C8B323DCD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86963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184EECE-680D-4B1F-8A93-DBF48D8E2820}" type="datetimeFigureOut">
              <a:rPr lang="en-GB" smtClean="0"/>
              <a:pPr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721852D-DFD5-493A-B1E1-1C8B323DCD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069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45799" y="3100233"/>
            <a:ext cx="9436850" cy="1140463"/>
          </a:xfrm>
        </p:spPr>
        <p:txBody>
          <a:bodyPr/>
          <a:lstStyle/>
          <a:p>
            <a:r>
              <a:rPr lang="sk-SK" dirty="0" smtClean="0"/>
              <a:t>School </a:t>
            </a:r>
            <a:r>
              <a:rPr lang="sk-SK" dirty="0" err="1" smtClean="0"/>
              <a:t>systems</a:t>
            </a:r>
            <a:r>
              <a:rPr lang="sk-SK" dirty="0" smtClean="0"/>
              <a:t/>
            </a:r>
            <a:br>
              <a:rPr lang="sk-SK" dirty="0" smtClean="0"/>
            </a:br>
            <a:endParaRPr lang="en-GB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56590" y="4559122"/>
            <a:ext cx="3207027" cy="1030902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In: Slovakia</a:t>
            </a:r>
          </a:p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                  United </a:t>
            </a:r>
            <a:r>
              <a:rPr lang="sk-SK" dirty="0" err="1" smtClean="0">
                <a:solidFill>
                  <a:schemeClr val="accent2">
                    <a:lumMod val="75000"/>
                  </a:schemeClr>
                </a:solidFill>
              </a:rPr>
              <a:t>Kingdom</a:t>
            </a:r>
            <a:endParaRPr lang="sk-SK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U.S.A.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445799" y="1409528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B.Csiszár 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9846365" y="1409528"/>
            <a:ext cx="14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>
                <a:solidFill>
                  <a:schemeClr val="accent2">
                    <a:lumMod val="75000"/>
                  </a:schemeClr>
                </a:solidFill>
              </a:rPr>
              <a:t>S.Theis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83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en-GB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30925" y="399393"/>
            <a:ext cx="11319641" cy="5959366"/>
          </a:xfrm>
        </p:spPr>
        <p:txBody>
          <a:bodyPr>
            <a:normAutofit/>
          </a:bodyPr>
          <a:lstStyle/>
          <a:p>
            <a:r>
              <a:rPr lang="sk-SK" sz="2600" u="sng" dirty="0" err="1" smtClean="0">
                <a:solidFill>
                  <a:schemeClr val="accent2">
                    <a:lumMod val="75000"/>
                  </a:schemeClr>
                </a:solidFill>
              </a:rPr>
              <a:t>Preschool</a:t>
            </a:r>
            <a:r>
              <a:rPr lang="sk-SK" sz="2600" u="sng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600" dirty="0" smtClean="0"/>
              <a:t>this </a:t>
            </a:r>
            <a:r>
              <a:rPr lang="en-US" sz="2600" dirty="0" smtClean="0"/>
              <a:t>is the first two </a:t>
            </a:r>
            <a:r>
              <a:rPr lang="en-US" sz="2600" dirty="0" smtClean="0"/>
              <a:t>years</a:t>
            </a:r>
            <a:r>
              <a:rPr lang="sk-SK" sz="2600" dirty="0" smtClean="0"/>
              <a:t> </a:t>
            </a:r>
            <a:r>
              <a:rPr lang="sk-SK" sz="2600" dirty="0" err="1" smtClean="0"/>
              <a:t>of</a:t>
            </a:r>
            <a:r>
              <a:rPr lang="sk-SK" sz="2600" dirty="0" smtClean="0"/>
              <a:t> </a:t>
            </a:r>
            <a:r>
              <a:rPr lang="sk-SK" sz="2600" dirty="0" err="1" smtClean="0"/>
              <a:t>primary</a:t>
            </a:r>
            <a:r>
              <a:rPr lang="sk-SK" sz="2600" dirty="0" smtClean="0"/>
              <a:t> </a:t>
            </a:r>
            <a:r>
              <a:rPr lang="sk-SK" sz="2600" dirty="0" err="1" smtClean="0"/>
              <a:t>education</a:t>
            </a:r>
            <a:r>
              <a:rPr lang="sk-SK" sz="2600" dirty="0" smtClean="0"/>
              <a:t>.</a:t>
            </a:r>
          </a:p>
          <a:p>
            <a:pPr>
              <a:buNone/>
            </a:pP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600" u="sng" dirty="0" err="1" smtClean="0">
                <a:solidFill>
                  <a:schemeClr val="accent2">
                    <a:lumMod val="75000"/>
                  </a:schemeClr>
                </a:solidFill>
              </a:rPr>
              <a:t>Primary</a:t>
            </a:r>
            <a:r>
              <a:rPr lang="sk-SK" sz="2600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600" u="sng" dirty="0" err="1" smtClean="0">
                <a:solidFill>
                  <a:schemeClr val="accent2">
                    <a:lumMod val="75000"/>
                  </a:schemeClr>
                </a:solidFill>
              </a:rPr>
              <a:t>Education</a:t>
            </a:r>
            <a:r>
              <a:rPr lang="sk-SK" sz="2600" u="sng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600" dirty="0" smtClean="0"/>
              <a:t>Schools </a:t>
            </a:r>
            <a:r>
              <a:rPr lang="en-US" sz="2600" dirty="0" smtClean="0"/>
              <a:t>are usually mixed for boys and girls and are usually close to where children </a:t>
            </a:r>
            <a:r>
              <a:rPr lang="en-US" sz="2600" dirty="0" smtClean="0"/>
              <a:t>live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sk-SK" sz="2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Subjects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English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Maths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, PE, 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Physics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Biology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sk-SK" sz="2600" u="sng" dirty="0" err="1" smtClean="0">
                <a:solidFill>
                  <a:schemeClr val="accent2">
                    <a:lumMod val="75000"/>
                  </a:schemeClr>
                </a:solidFill>
              </a:rPr>
              <a:t>Secondary</a:t>
            </a:r>
            <a:r>
              <a:rPr lang="sk-SK" sz="2600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600" u="sng" dirty="0" err="1" smtClean="0">
                <a:solidFill>
                  <a:schemeClr val="accent2">
                    <a:lumMod val="75000"/>
                  </a:schemeClr>
                </a:solidFill>
              </a:rPr>
              <a:t>Education</a:t>
            </a:r>
            <a:r>
              <a:rPr lang="sk-SK" sz="2600" u="sng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n-US" sz="2600" dirty="0" smtClean="0"/>
              <a:t>When children age 11, they go to high school. Usually this could be the school closest to their home, but parents in </a:t>
            </a:r>
            <a:r>
              <a:rPr lang="en-US" sz="2600" dirty="0" smtClean="0"/>
              <a:t>England </a:t>
            </a:r>
            <a:r>
              <a:rPr lang="en-US" sz="2600" dirty="0" smtClean="0"/>
              <a:t>may prefer another school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sk-SK" sz="2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Subjects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Student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choose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subjects from 8 to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12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they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 are 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obligatory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Maths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English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one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Science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subject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, IT, </a:t>
            </a:r>
            <a:r>
              <a:rPr lang="sk-SK" sz="2600" dirty="0" err="1" smtClean="0">
                <a:solidFill>
                  <a:schemeClr val="accent2">
                    <a:lumMod val="75000"/>
                  </a:schemeClr>
                </a:solidFill>
              </a:rPr>
              <a:t>Citizenship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sk-SK" sz="2600" u="sng" dirty="0" err="1" smtClean="0">
                <a:solidFill>
                  <a:schemeClr val="accent2">
                    <a:lumMod val="75000"/>
                  </a:schemeClr>
                </a:solidFill>
              </a:rPr>
              <a:t>University</a:t>
            </a:r>
            <a:r>
              <a:rPr lang="sk-SK" sz="26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en-US" sz="2600" dirty="0" smtClean="0"/>
              <a:t>British schools are top in the ranks of universities in the world, putting emphasis on the development of critical </a:t>
            </a:r>
            <a:r>
              <a:rPr lang="en-US" sz="2600" dirty="0" err="1" smtClean="0"/>
              <a:t>thinking.They</a:t>
            </a:r>
            <a:r>
              <a:rPr lang="en-US" sz="2600" dirty="0" smtClean="0"/>
              <a:t> </a:t>
            </a:r>
            <a:r>
              <a:rPr lang="en-US" sz="2600" dirty="0" smtClean="0"/>
              <a:t>offer an international environment, daily contact with English and many study fields!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xmlns="" val="17794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 </a:t>
            </a:r>
            <a:r>
              <a:rPr lang="sk-SK" dirty="0" err="1" smtClean="0">
                <a:solidFill>
                  <a:schemeClr val="accent2">
                    <a:lumMod val="75000"/>
                  </a:schemeClr>
                </a:solidFill>
              </a:rPr>
              <a:t>School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2">
                    <a:lumMod val="75000"/>
                  </a:schemeClr>
                </a:solidFill>
              </a:rPr>
              <a:t>Uniforms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Girls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have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skirt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shirt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sweather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. </a:t>
            </a:r>
          </a:p>
          <a:p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Boys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have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shirt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sweather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traucers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boots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and tie.</a:t>
            </a:r>
            <a:endParaRPr lang="sk-SK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Obrázek 5" descr="images (8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0119" y="2263309"/>
            <a:ext cx="2217054" cy="3886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 </a:t>
            </a:r>
            <a:r>
              <a:rPr lang="sk-SK" dirty="0" err="1" smtClean="0">
                <a:solidFill>
                  <a:schemeClr val="accent2">
                    <a:lumMod val="75000"/>
                  </a:schemeClr>
                </a:solidFill>
              </a:rPr>
              <a:t>University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 in UK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University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Edinburgh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was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founded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in 1583.</a:t>
            </a:r>
          </a:p>
          <a:p>
            <a:pPr>
              <a:buNone/>
            </a:pP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These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university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was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founded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than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6th in UK.</a:t>
            </a:r>
          </a:p>
          <a:p>
            <a:pPr>
              <a:buNone/>
            </a:pP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These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university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every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year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get 47000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registration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GB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Obrázek 3" descr="images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9808" y="3773215"/>
            <a:ext cx="2727600" cy="2503761"/>
          </a:xfrm>
          <a:prstGeom prst="rect">
            <a:avLst/>
          </a:prstGeom>
        </p:spPr>
      </p:pic>
      <p:pic>
        <p:nvPicPr>
          <p:cNvPr id="5" name="Obrázek 4" descr="images (6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1807" y="3699642"/>
            <a:ext cx="3232096" cy="27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401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14249" y="2912828"/>
            <a:ext cx="10058400" cy="1371600"/>
          </a:xfrm>
        </p:spPr>
        <p:txBody>
          <a:bodyPr/>
          <a:lstStyle/>
          <a:p>
            <a:r>
              <a:rPr lang="sk-SK" dirty="0" err="1" smtClean="0"/>
              <a:t>Thank</a:t>
            </a:r>
            <a:r>
              <a:rPr lang="sk-SK" dirty="0" smtClean="0"/>
              <a:t> </a:t>
            </a:r>
            <a:r>
              <a:rPr lang="sk-SK" dirty="0" err="1" smtClean="0"/>
              <a:t>you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your</a:t>
            </a:r>
            <a:r>
              <a:rPr lang="sk-SK" dirty="0" smtClean="0"/>
              <a:t> </a:t>
            </a:r>
            <a:r>
              <a:rPr lang="sk-SK" dirty="0" err="1" smtClean="0"/>
              <a:t>attention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05032" y="330116"/>
            <a:ext cx="10734261" cy="5963478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     </a:t>
            </a:r>
            <a:endParaRPr lang="en-GB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5935645"/>
              </p:ext>
            </p:extLst>
          </p:nvPr>
        </p:nvGraphicFramePr>
        <p:xfrm>
          <a:off x="662609" y="1322701"/>
          <a:ext cx="10906542" cy="4734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757"/>
                <a:gridCol w="1817757"/>
                <a:gridCol w="1824381"/>
                <a:gridCol w="1881809"/>
                <a:gridCol w="1747081"/>
                <a:gridCol w="1817757"/>
              </a:tblGrid>
              <a:tr h="1158815">
                <a:tc>
                  <a:txBody>
                    <a:bodyPr/>
                    <a:lstStyle/>
                    <a:p>
                      <a:r>
                        <a:rPr lang="sk-SK" dirty="0" smtClean="0"/>
                        <a:t>__________________________________________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kindergarden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Primary</a:t>
                      </a:r>
                      <a:r>
                        <a:rPr lang="sk-SK" dirty="0" smtClean="0"/>
                        <a:t> School</a:t>
                      </a:r>
                      <a:r>
                        <a:rPr lang="sk-SK" baseline="0" dirty="0" smtClean="0"/>
                        <a:t> </a:t>
                      </a:r>
                    </a:p>
                    <a:p>
                      <a:r>
                        <a:rPr lang="sk-SK" baseline="0" dirty="0" err="1" smtClean="0"/>
                        <a:t>First</a:t>
                      </a:r>
                      <a:r>
                        <a:rPr lang="sk-SK" baseline="0" dirty="0" smtClean="0"/>
                        <a:t> </a:t>
                      </a:r>
                      <a:r>
                        <a:rPr lang="sk-SK" baseline="0" dirty="0" err="1" smtClean="0"/>
                        <a:t>Grade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Primary</a:t>
                      </a:r>
                      <a:r>
                        <a:rPr lang="sk-SK" dirty="0" smtClean="0"/>
                        <a:t> School</a:t>
                      </a:r>
                    </a:p>
                    <a:p>
                      <a:r>
                        <a:rPr lang="sk-SK" dirty="0" err="1" smtClean="0"/>
                        <a:t>Second</a:t>
                      </a:r>
                      <a:r>
                        <a:rPr lang="sk-SK" dirty="0" smtClean="0"/>
                        <a:t> </a:t>
                      </a:r>
                      <a:r>
                        <a:rPr lang="sk-SK" dirty="0" err="1" smtClean="0"/>
                        <a:t>Grade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High</a:t>
                      </a:r>
                      <a:r>
                        <a:rPr lang="sk-SK" baseline="0" dirty="0" smtClean="0"/>
                        <a:t> School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University</a:t>
                      </a:r>
                      <a:endParaRPr lang="en-GB" dirty="0"/>
                    </a:p>
                  </a:txBody>
                  <a:tcPr/>
                </a:tc>
              </a:tr>
              <a:tr h="1213322">
                <a:tc>
                  <a:txBody>
                    <a:bodyPr/>
                    <a:lstStyle/>
                    <a:p>
                      <a:r>
                        <a:rPr lang="sk-SK" dirty="0" smtClean="0"/>
                        <a:t>AGE: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3-5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6-9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10-14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15-19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20-25</a:t>
                      </a:r>
                      <a:endParaRPr lang="en-GB" dirty="0"/>
                    </a:p>
                  </a:txBody>
                  <a:tcPr/>
                </a:tc>
              </a:tr>
              <a:tr h="1181287">
                <a:tc>
                  <a:txBody>
                    <a:bodyPr/>
                    <a:lstStyle/>
                    <a:p>
                      <a:r>
                        <a:rPr lang="sk-SK" dirty="0" smtClean="0"/>
                        <a:t>LEARNING TIME: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8:00 -14:00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8:00</a:t>
                      </a:r>
                      <a:r>
                        <a:rPr lang="sk-SK" baseline="0" dirty="0" smtClean="0"/>
                        <a:t> – 12:25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8:00 – 13:15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8:00 – 14:30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__________________________________________</a:t>
                      </a:r>
                      <a:endParaRPr lang="en-GB" dirty="0"/>
                    </a:p>
                  </a:txBody>
                  <a:tcPr/>
                </a:tc>
              </a:tr>
              <a:tr h="1181287">
                <a:tc>
                  <a:txBody>
                    <a:bodyPr/>
                    <a:lstStyle/>
                    <a:p>
                      <a:r>
                        <a:rPr lang="sk-SK" dirty="0" smtClean="0"/>
                        <a:t>PAYMENT: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free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662609" y="6229386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These</a:t>
            </a:r>
            <a:r>
              <a:rPr lang="sk-SK" dirty="0" smtClean="0"/>
              <a:t> </a:t>
            </a:r>
            <a:r>
              <a:rPr lang="sk-SK" dirty="0" err="1" smtClean="0"/>
              <a:t>types</a:t>
            </a:r>
            <a:r>
              <a:rPr lang="sk-SK" dirty="0" smtClean="0"/>
              <a:t> of </a:t>
            </a:r>
            <a:r>
              <a:rPr lang="sk-SK" dirty="0" err="1" smtClean="0"/>
              <a:t>school</a:t>
            </a:r>
            <a:r>
              <a:rPr lang="sk-SK" dirty="0" smtClean="0"/>
              <a:t> </a:t>
            </a:r>
            <a:r>
              <a:rPr lang="sk-SK" dirty="0" err="1" smtClean="0"/>
              <a:t>can</a:t>
            </a:r>
            <a:r>
              <a:rPr lang="sk-SK" dirty="0" smtClean="0"/>
              <a:t> </a:t>
            </a:r>
            <a:r>
              <a:rPr lang="sk-SK" dirty="0" err="1" smtClean="0"/>
              <a:t>be</a:t>
            </a:r>
            <a:r>
              <a:rPr lang="sk-SK" dirty="0" smtClean="0"/>
              <a:t> </a:t>
            </a:r>
            <a:r>
              <a:rPr lang="sk-SK" dirty="0" err="1" smtClean="0"/>
              <a:t>private</a:t>
            </a:r>
            <a:r>
              <a:rPr lang="sk-SK" dirty="0" smtClean="0"/>
              <a:t> </a:t>
            </a:r>
            <a:r>
              <a:rPr lang="sk-SK" dirty="0" err="1" smtClean="0"/>
              <a:t>too</a:t>
            </a:r>
            <a:r>
              <a:rPr lang="sk-SK" dirty="0" smtClean="0"/>
              <a:t>, so </a:t>
            </a:r>
            <a:r>
              <a:rPr lang="sk-SK" dirty="0" err="1" smtClean="0"/>
              <a:t>they</a:t>
            </a:r>
            <a:r>
              <a:rPr lang="sk-SK" dirty="0" smtClean="0"/>
              <a:t> </a:t>
            </a:r>
            <a:r>
              <a:rPr lang="sk-SK" dirty="0" err="1" smtClean="0"/>
              <a:t>have</a:t>
            </a:r>
            <a:r>
              <a:rPr lang="sk-SK" dirty="0" smtClean="0"/>
              <a:t> to </a:t>
            </a:r>
            <a:r>
              <a:rPr lang="sk-SK" dirty="0" err="1" smtClean="0"/>
              <a:t>pay</a:t>
            </a:r>
            <a:r>
              <a:rPr lang="sk-SK" dirty="0" smtClean="0"/>
              <a:t>.</a:t>
            </a:r>
            <a:endParaRPr lang="en-GB" dirty="0"/>
          </a:p>
        </p:txBody>
      </p:sp>
      <p:sp>
        <p:nvSpPr>
          <p:cNvPr id="6" name="Obdĺžnik 5"/>
          <p:cNvSpPr/>
          <p:nvPr/>
        </p:nvSpPr>
        <p:spPr>
          <a:xfrm>
            <a:off x="2843649" y="333922"/>
            <a:ext cx="71673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>
                <a:solidFill>
                  <a:schemeClr val="accent2">
                    <a:lumMod val="75000"/>
                  </a:schemeClr>
                </a:solidFill>
              </a:rPr>
              <a:t>School System of Slovakia</a:t>
            </a:r>
            <a:endParaRPr lang="en-GB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335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5488" y="811368"/>
            <a:ext cx="10721009" cy="6046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dirty="0" err="1" smtClean="0">
                <a:solidFill>
                  <a:schemeClr val="bg1"/>
                </a:solidFill>
              </a:rPr>
              <a:t>Primary</a:t>
            </a:r>
            <a:r>
              <a:rPr lang="sk-SK" sz="3200" dirty="0" smtClean="0">
                <a:solidFill>
                  <a:schemeClr val="bg1"/>
                </a:solidFill>
              </a:rPr>
              <a:t> </a:t>
            </a:r>
            <a:r>
              <a:rPr lang="sk-SK" sz="3200" dirty="0" err="1" smtClean="0">
                <a:solidFill>
                  <a:schemeClr val="bg1"/>
                </a:solidFill>
              </a:rPr>
              <a:t>Schools</a:t>
            </a:r>
            <a:endParaRPr lang="sk-SK" sz="3200" dirty="0" smtClean="0">
              <a:solidFill>
                <a:schemeClr val="bg1"/>
              </a:solidFill>
            </a:endParaRPr>
          </a:p>
          <a:p>
            <a:pPr algn="ctr"/>
            <a:r>
              <a:rPr lang="sk-SK" sz="3200" dirty="0" smtClean="0"/>
              <a:t> pupils </a:t>
            </a:r>
            <a:r>
              <a:rPr lang="sk-SK" sz="3200" dirty="0" err="1" smtClean="0"/>
              <a:t>starts</a:t>
            </a:r>
            <a:r>
              <a:rPr lang="sk-SK" sz="3200" dirty="0" smtClean="0"/>
              <a:t> </a:t>
            </a:r>
            <a:r>
              <a:rPr lang="sk-SK" sz="3200" dirty="0" err="1" smtClean="0"/>
              <a:t>day</a:t>
            </a:r>
            <a:r>
              <a:rPr lang="sk-SK" sz="3200" dirty="0" smtClean="0"/>
              <a:t> in </a:t>
            </a:r>
            <a:r>
              <a:rPr lang="sk-SK" sz="3200" dirty="0" err="1" smtClean="0"/>
              <a:t>school</a:t>
            </a:r>
            <a:r>
              <a:rPr lang="sk-SK" sz="3200" dirty="0" smtClean="0"/>
              <a:t> </a:t>
            </a:r>
            <a:r>
              <a:rPr lang="sk-SK" sz="3200" dirty="0" err="1" smtClean="0"/>
              <a:t>straight</a:t>
            </a:r>
            <a:r>
              <a:rPr lang="sk-SK" sz="3200" dirty="0" smtClean="0"/>
              <a:t> </a:t>
            </a:r>
            <a:r>
              <a:rPr lang="sk-SK" sz="3200" dirty="0" err="1" smtClean="0"/>
              <a:t>with</a:t>
            </a:r>
            <a:r>
              <a:rPr lang="sk-SK" sz="3200" dirty="0" smtClean="0"/>
              <a:t> </a:t>
            </a:r>
            <a:r>
              <a:rPr lang="sk-SK" sz="3200" dirty="0" err="1" smtClean="0"/>
              <a:t>learning</a:t>
            </a:r>
            <a:r>
              <a:rPr lang="sk-SK" sz="3200" dirty="0" smtClean="0"/>
              <a:t>. </a:t>
            </a:r>
            <a:r>
              <a:rPr lang="sk-SK" sz="3200" dirty="0" err="1" smtClean="0"/>
              <a:t>When</a:t>
            </a:r>
            <a:r>
              <a:rPr lang="sk-SK" sz="3200" dirty="0" smtClean="0"/>
              <a:t> a </a:t>
            </a:r>
            <a:r>
              <a:rPr lang="sk-SK" sz="3200" dirty="0" err="1" smtClean="0"/>
              <a:t>teacher</a:t>
            </a:r>
            <a:r>
              <a:rPr lang="sk-SK" sz="3200" dirty="0" smtClean="0"/>
              <a:t> </a:t>
            </a:r>
            <a:r>
              <a:rPr lang="sk-SK" sz="3200" dirty="0" err="1" smtClean="0"/>
              <a:t>comes</a:t>
            </a:r>
            <a:r>
              <a:rPr lang="sk-SK" sz="3200" dirty="0" smtClean="0"/>
              <a:t> to </a:t>
            </a:r>
            <a:r>
              <a:rPr lang="sk-SK" sz="3200" dirty="0" err="1" smtClean="0"/>
              <a:t>class</a:t>
            </a:r>
            <a:r>
              <a:rPr lang="sk-SK" sz="3200" dirty="0" smtClean="0"/>
              <a:t> pupils </a:t>
            </a:r>
            <a:r>
              <a:rPr lang="sk-SK" sz="3200" dirty="0" err="1" smtClean="0"/>
              <a:t>stand</a:t>
            </a:r>
            <a:r>
              <a:rPr lang="sk-SK" sz="3200" dirty="0" smtClean="0"/>
              <a:t> </a:t>
            </a:r>
            <a:r>
              <a:rPr lang="sk-SK" sz="3200" dirty="0" err="1" smtClean="0"/>
              <a:t>up</a:t>
            </a:r>
            <a:r>
              <a:rPr lang="sk-SK" sz="3200" dirty="0" smtClean="0"/>
              <a:t>.</a:t>
            </a:r>
          </a:p>
          <a:p>
            <a:pPr algn="ctr"/>
            <a:r>
              <a:rPr lang="sk-SK" sz="3200" dirty="0" err="1" smtClean="0"/>
              <a:t>There</a:t>
            </a:r>
            <a:r>
              <a:rPr lang="sk-SK" sz="3200" dirty="0" smtClean="0"/>
              <a:t> are </a:t>
            </a:r>
            <a:r>
              <a:rPr lang="sk-SK" sz="3200" dirty="0" err="1" smtClean="0"/>
              <a:t>often</a:t>
            </a:r>
            <a:r>
              <a:rPr lang="sk-SK" sz="3200" dirty="0" smtClean="0"/>
              <a:t> 5 min.,10 min. and 15 min. </a:t>
            </a:r>
            <a:r>
              <a:rPr lang="sk-SK" sz="3200" dirty="0" err="1" smtClean="0"/>
              <a:t>breaks</a:t>
            </a:r>
            <a:r>
              <a:rPr lang="sk-SK" sz="3200" dirty="0" smtClean="0"/>
              <a:t> </a:t>
            </a:r>
            <a:r>
              <a:rPr lang="sk-SK" sz="3200" dirty="0" err="1" smtClean="0"/>
              <a:t>between</a:t>
            </a:r>
            <a:r>
              <a:rPr lang="sk-SK" sz="3200" dirty="0" smtClean="0"/>
              <a:t> </a:t>
            </a:r>
            <a:r>
              <a:rPr lang="sk-SK" sz="3200" dirty="0" err="1" smtClean="0"/>
              <a:t>lessons</a:t>
            </a:r>
            <a:r>
              <a:rPr lang="sk-SK" sz="3200" dirty="0" smtClean="0"/>
              <a:t>.</a:t>
            </a:r>
          </a:p>
          <a:p>
            <a:pPr algn="ctr"/>
            <a:r>
              <a:rPr lang="sk-SK" sz="3200" dirty="0" err="1" smtClean="0"/>
              <a:t>Learning</a:t>
            </a:r>
            <a:r>
              <a:rPr lang="sk-SK" sz="3200" dirty="0" smtClean="0"/>
              <a:t> </a:t>
            </a:r>
            <a:r>
              <a:rPr lang="sk-SK" sz="3200" dirty="0" err="1" smtClean="0"/>
              <a:t>from</a:t>
            </a:r>
            <a:r>
              <a:rPr lang="sk-SK" sz="3200" dirty="0" smtClean="0"/>
              <a:t> </a:t>
            </a:r>
            <a:r>
              <a:rPr lang="sk-SK" sz="3200" dirty="0" err="1" smtClean="0"/>
              <a:t>morning</a:t>
            </a:r>
            <a:r>
              <a:rPr lang="sk-SK" sz="3200" dirty="0" smtClean="0"/>
              <a:t> </a:t>
            </a:r>
            <a:r>
              <a:rPr lang="sk-SK" sz="3200" dirty="0" err="1" smtClean="0">
                <a:solidFill>
                  <a:schemeClr val="accent2">
                    <a:lumMod val="75000"/>
                  </a:schemeClr>
                </a:solidFill>
              </a:rPr>
              <a:t>Monday</a:t>
            </a:r>
            <a:r>
              <a:rPr lang="sk-SK" sz="3200" dirty="0" smtClean="0"/>
              <a:t> </a:t>
            </a:r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lang="sk-SK" sz="3200" dirty="0" err="1" smtClean="0">
                <a:solidFill>
                  <a:schemeClr val="accent2">
                    <a:lumMod val="75000"/>
                  </a:schemeClr>
                </a:solidFill>
              </a:rPr>
              <a:t>Friday</a:t>
            </a:r>
            <a:endParaRPr lang="sk-SK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sk-SK" sz="3200" dirty="0" smtClean="0"/>
              <a:t>School </a:t>
            </a:r>
            <a:r>
              <a:rPr lang="sk-SK" sz="3200" dirty="0" err="1" smtClean="0"/>
              <a:t>subjects</a:t>
            </a:r>
            <a:r>
              <a:rPr lang="sk-SK" sz="3200" dirty="0" smtClean="0"/>
              <a:t>: </a:t>
            </a:r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Slovak </a:t>
            </a:r>
            <a:r>
              <a:rPr lang="sk-SK" sz="3200" dirty="0" err="1" smtClean="0">
                <a:solidFill>
                  <a:schemeClr val="accent2">
                    <a:lumMod val="75000"/>
                  </a:schemeClr>
                </a:solidFill>
              </a:rPr>
              <a:t>language</a:t>
            </a:r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3200" dirty="0" err="1" smtClean="0">
                <a:solidFill>
                  <a:schemeClr val="accent2">
                    <a:lumMod val="75000"/>
                  </a:schemeClr>
                </a:solidFill>
              </a:rPr>
              <a:t>Literature</a:t>
            </a:r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, English, </a:t>
            </a:r>
            <a:r>
              <a:rPr lang="sk-SK" sz="3200" dirty="0" err="1" smtClean="0">
                <a:solidFill>
                  <a:schemeClr val="accent2">
                    <a:lumMod val="75000"/>
                  </a:schemeClr>
                </a:solidFill>
              </a:rPr>
              <a:t>German</a:t>
            </a:r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sk-SK" sz="3200" dirty="0" err="1" smtClean="0">
                <a:solidFill>
                  <a:schemeClr val="accent2">
                    <a:lumMod val="75000"/>
                  </a:schemeClr>
                </a:solidFill>
              </a:rPr>
              <a:t>Russian</a:t>
            </a:r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 l., </a:t>
            </a:r>
            <a:r>
              <a:rPr lang="sk-SK" sz="3200" dirty="0" err="1" smtClean="0">
                <a:solidFill>
                  <a:schemeClr val="accent2">
                    <a:lumMod val="75000"/>
                  </a:schemeClr>
                </a:solidFill>
              </a:rPr>
              <a:t>Chemistry</a:t>
            </a:r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3200" dirty="0" err="1" smtClean="0">
                <a:solidFill>
                  <a:schemeClr val="accent2">
                    <a:lumMod val="75000"/>
                  </a:schemeClr>
                </a:solidFill>
              </a:rPr>
              <a:t>Physics</a:t>
            </a:r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3200" dirty="0" err="1" smtClean="0">
                <a:solidFill>
                  <a:schemeClr val="accent2">
                    <a:lumMod val="75000"/>
                  </a:schemeClr>
                </a:solidFill>
              </a:rPr>
              <a:t>Technic</a:t>
            </a:r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, Art, </a:t>
            </a:r>
            <a:r>
              <a:rPr lang="sk-SK" sz="3200" dirty="0" err="1" smtClean="0">
                <a:solidFill>
                  <a:schemeClr val="accent2">
                    <a:lumMod val="75000"/>
                  </a:schemeClr>
                </a:solidFill>
              </a:rPr>
              <a:t>Music</a:t>
            </a:r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3200" dirty="0" err="1" smtClean="0">
                <a:solidFill>
                  <a:schemeClr val="accent2">
                    <a:lumMod val="75000"/>
                  </a:schemeClr>
                </a:solidFill>
              </a:rPr>
              <a:t>History</a:t>
            </a:r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, PE, ICT, </a:t>
            </a:r>
            <a:r>
              <a:rPr lang="sk-SK" sz="3200" dirty="0" err="1" smtClean="0">
                <a:solidFill>
                  <a:schemeClr val="accent2">
                    <a:lumMod val="75000"/>
                  </a:schemeClr>
                </a:solidFill>
              </a:rPr>
              <a:t>Maths</a:t>
            </a:r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3200" dirty="0" err="1" smtClean="0">
                <a:solidFill>
                  <a:schemeClr val="accent2">
                    <a:lumMod val="75000"/>
                  </a:schemeClr>
                </a:solidFill>
              </a:rPr>
              <a:t>Geography</a:t>
            </a:r>
            <a:r>
              <a:rPr lang="sk-SK" sz="32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3200" dirty="0" err="1" smtClean="0">
                <a:solidFill>
                  <a:schemeClr val="accent2">
                    <a:lumMod val="75000"/>
                  </a:schemeClr>
                </a:solidFill>
              </a:rPr>
              <a:t>Biology</a:t>
            </a:r>
            <a:endParaRPr lang="sk-SK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803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5307" y="785611"/>
            <a:ext cx="10908406" cy="5743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 smtClean="0">
                <a:solidFill>
                  <a:schemeClr val="bg1"/>
                </a:solidFill>
              </a:rPr>
              <a:t>High </a:t>
            </a:r>
            <a:r>
              <a:rPr lang="sk-SK" sz="2800" dirty="0" err="1" smtClean="0">
                <a:solidFill>
                  <a:schemeClr val="bg1"/>
                </a:solidFill>
              </a:rPr>
              <a:t>school</a:t>
            </a:r>
            <a:endParaRPr lang="sk-SK" sz="2800" dirty="0" smtClean="0">
              <a:solidFill>
                <a:schemeClr val="bg1"/>
              </a:solidFill>
            </a:endParaRPr>
          </a:p>
          <a:p>
            <a:pPr algn="ctr"/>
            <a:r>
              <a:rPr lang="sk-SK" sz="2800" dirty="0" err="1" smtClean="0"/>
              <a:t>After</a:t>
            </a:r>
            <a:r>
              <a:rPr lang="sk-SK" sz="2800" dirty="0" smtClean="0"/>
              <a:t> </a:t>
            </a:r>
            <a:r>
              <a:rPr lang="sk-SK" sz="2800" dirty="0" err="1"/>
              <a:t>P</a:t>
            </a:r>
            <a:r>
              <a:rPr lang="sk-SK" sz="2800" dirty="0" err="1" smtClean="0"/>
              <a:t>rimary</a:t>
            </a:r>
            <a:r>
              <a:rPr lang="sk-SK" sz="2800" dirty="0" smtClean="0"/>
              <a:t> </a:t>
            </a:r>
            <a:r>
              <a:rPr lang="sk-SK" sz="2800" dirty="0" err="1" smtClean="0"/>
              <a:t>school</a:t>
            </a:r>
            <a:r>
              <a:rPr lang="sk-SK" sz="2800" dirty="0" smtClean="0"/>
              <a:t> pupils </a:t>
            </a:r>
            <a:r>
              <a:rPr lang="sk-SK" sz="2800" dirty="0" err="1" smtClean="0"/>
              <a:t>can</a:t>
            </a:r>
            <a:r>
              <a:rPr lang="sk-SK" sz="2800" dirty="0" smtClean="0"/>
              <a:t> </a:t>
            </a:r>
            <a:r>
              <a:rPr lang="sk-SK" sz="2800" dirty="0" err="1" smtClean="0"/>
              <a:t>pick</a:t>
            </a:r>
            <a:r>
              <a:rPr lang="sk-SK" sz="2800" dirty="0" smtClean="0"/>
              <a:t> </a:t>
            </a:r>
            <a:r>
              <a:rPr lang="sk-SK" sz="2800" dirty="0" err="1" smtClean="0"/>
              <a:t>their</a:t>
            </a:r>
            <a:r>
              <a:rPr lang="sk-SK" sz="2800" dirty="0" smtClean="0"/>
              <a:t> </a:t>
            </a:r>
            <a:r>
              <a:rPr lang="sk-SK" sz="2800" dirty="0" err="1" smtClean="0"/>
              <a:t>high</a:t>
            </a:r>
            <a:r>
              <a:rPr lang="sk-SK" sz="2800" dirty="0" smtClean="0"/>
              <a:t> </a:t>
            </a:r>
            <a:r>
              <a:rPr lang="sk-SK" sz="2800" dirty="0" err="1" smtClean="0"/>
              <a:t>school</a:t>
            </a:r>
            <a:r>
              <a:rPr lang="sk-SK" sz="2800" dirty="0" smtClean="0"/>
              <a:t> </a:t>
            </a:r>
            <a:r>
              <a:rPr lang="sk-SK" sz="2800" dirty="0" err="1" smtClean="0"/>
              <a:t>according</a:t>
            </a:r>
            <a:r>
              <a:rPr lang="sk-SK" sz="2800" dirty="0" smtClean="0"/>
              <a:t> </a:t>
            </a:r>
            <a:r>
              <a:rPr lang="sk-SK" sz="2800" dirty="0" err="1" smtClean="0"/>
              <a:t>they</a:t>
            </a:r>
            <a:r>
              <a:rPr lang="sk-SK" sz="2800" dirty="0" smtClean="0"/>
              <a:t> </a:t>
            </a:r>
            <a:r>
              <a:rPr lang="sk-SK" sz="2800" dirty="0" err="1" smtClean="0"/>
              <a:t>want</a:t>
            </a:r>
            <a:r>
              <a:rPr lang="sk-SK" sz="2800" dirty="0" smtClean="0"/>
              <a:t> to do. So </a:t>
            </a:r>
            <a:r>
              <a:rPr lang="sk-SK" sz="2800" dirty="0" err="1" smtClean="0"/>
              <a:t>every</a:t>
            </a:r>
            <a:r>
              <a:rPr lang="sk-SK" sz="2800" dirty="0" smtClean="0"/>
              <a:t> </a:t>
            </a:r>
            <a:r>
              <a:rPr lang="sk-SK" sz="2800" dirty="0" err="1" smtClean="0"/>
              <a:t>school</a:t>
            </a:r>
            <a:r>
              <a:rPr lang="sk-SK" sz="2800" dirty="0" smtClean="0"/>
              <a:t> </a:t>
            </a:r>
            <a:r>
              <a:rPr lang="sk-SK" sz="2800" dirty="0" err="1" smtClean="0"/>
              <a:t>got</a:t>
            </a:r>
            <a:r>
              <a:rPr lang="sk-SK" sz="2800" dirty="0" smtClean="0"/>
              <a:t> </a:t>
            </a:r>
            <a:r>
              <a:rPr lang="sk-SK" sz="2800" dirty="0" err="1" smtClean="0"/>
              <a:t>different</a:t>
            </a:r>
            <a:r>
              <a:rPr lang="sk-SK" sz="2800" dirty="0" smtClean="0"/>
              <a:t> </a:t>
            </a:r>
            <a:r>
              <a:rPr lang="sk-SK" sz="2800" dirty="0" err="1" smtClean="0"/>
              <a:t>subjects</a:t>
            </a:r>
            <a:r>
              <a:rPr lang="sk-SK" sz="2800" dirty="0" smtClean="0"/>
              <a:t>. In </a:t>
            </a:r>
            <a:r>
              <a:rPr lang="sk-SK" sz="2800" dirty="0" err="1" smtClean="0"/>
              <a:t>the</a:t>
            </a:r>
            <a:r>
              <a:rPr lang="sk-SK" sz="2800" dirty="0" smtClean="0"/>
              <a:t> end of High </a:t>
            </a:r>
            <a:r>
              <a:rPr lang="sk-SK" sz="2800" dirty="0" err="1" smtClean="0"/>
              <a:t>school</a:t>
            </a:r>
            <a:r>
              <a:rPr lang="sk-SK" sz="2800" dirty="0" smtClean="0"/>
              <a:t> </a:t>
            </a:r>
            <a:r>
              <a:rPr lang="sk-SK" sz="2800" dirty="0" err="1" smtClean="0"/>
              <a:t>they</a:t>
            </a:r>
            <a:r>
              <a:rPr lang="sk-SK" sz="2800" dirty="0" smtClean="0"/>
              <a:t> </a:t>
            </a:r>
            <a:r>
              <a:rPr lang="sk-SK" sz="2800" dirty="0" err="1" smtClean="0"/>
              <a:t>have</a:t>
            </a:r>
            <a:r>
              <a:rPr lang="sk-SK" sz="2800" dirty="0" smtClean="0"/>
              <a:t> to do </a:t>
            </a:r>
            <a:r>
              <a:rPr lang="sk-SK" sz="2800" dirty="0" err="1" smtClean="0"/>
              <a:t>graduation</a:t>
            </a:r>
            <a:r>
              <a:rPr lang="sk-SK" sz="2800" dirty="0" smtClean="0"/>
              <a:t> </a:t>
            </a:r>
            <a:r>
              <a:rPr lang="sk-SK" sz="2800" dirty="0" err="1" smtClean="0"/>
              <a:t>tests</a:t>
            </a:r>
            <a:r>
              <a:rPr lang="sk-SK" sz="2800" dirty="0" smtClean="0"/>
              <a:t>, </a:t>
            </a:r>
            <a:r>
              <a:rPr lang="sk-SK" sz="2800" dirty="0" err="1" smtClean="0"/>
              <a:t>if</a:t>
            </a:r>
            <a:r>
              <a:rPr lang="sk-SK" sz="2800" dirty="0" smtClean="0"/>
              <a:t> </a:t>
            </a:r>
            <a:r>
              <a:rPr lang="sk-SK" sz="2800" dirty="0" err="1" smtClean="0"/>
              <a:t>they</a:t>
            </a:r>
            <a:r>
              <a:rPr lang="sk-SK" sz="2800" dirty="0" smtClean="0"/>
              <a:t> </a:t>
            </a:r>
            <a:r>
              <a:rPr lang="sk-SK" sz="2800" dirty="0" err="1" smtClean="0"/>
              <a:t>succed</a:t>
            </a:r>
            <a:r>
              <a:rPr lang="sk-SK" sz="2800" dirty="0" smtClean="0"/>
              <a:t> </a:t>
            </a:r>
            <a:r>
              <a:rPr lang="sk-SK" sz="2800" dirty="0" err="1" smtClean="0"/>
              <a:t>they</a:t>
            </a:r>
            <a:r>
              <a:rPr lang="sk-SK" sz="2800" dirty="0" smtClean="0"/>
              <a:t> </a:t>
            </a:r>
            <a:r>
              <a:rPr lang="sk-SK" sz="2800" dirty="0" err="1" smtClean="0"/>
              <a:t>got</a:t>
            </a:r>
            <a:r>
              <a:rPr lang="sk-SK" sz="2800" dirty="0" smtClean="0"/>
              <a:t> a </a:t>
            </a:r>
            <a:r>
              <a:rPr lang="sk-SK" sz="2800" dirty="0" err="1" smtClean="0"/>
              <a:t>graduation</a:t>
            </a:r>
            <a:r>
              <a:rPr lang="sk-SK" sz="2800" dirty="0" smtClean="0"/>
              <a:t> </a:t>
            </a:r>
            <a:r>
              <a:rPr lang="sk-SK" sz="2800" dirty="0" err="1" smtClean="0"/>
              <a:t>prom</a:t>
            </a:r>
            <a:r>
              <a:rPr lang="sk-SK" sz="2800" dirty="0" smtClean="0"/>
              <a:t> </a:t>
            </a:r>
            <a:r>
              <a:rPr lang="sk-SK" sz="2800" dirty="0" err="1" smtClean="0"/>
              <a:t>together</a:t>
            </a:r>
            <a:r>
              <a:rPr lang="sk-SK" sz="2800" dirty="0" smtClean="0"/>
              <a:t>.</a:t>
            </a:r>
          </a:p>
          <a:p>
            <a:pPr marL="0" indent="0">
              <a:buNone/>
            </a:pPr>
            <a:r>
              <a:rPr lang="sk-SK" sz="2800" dirty="0" err="1" smtClean="0">
                <a:solidFill>
                  <a:schemeClr val="bg1"/>
                </a:solidFill>
              </a:rPr>
              <a:t>Grammar</a:t>
            </a:r>
            <a:r>
              <a:rPr lang="sk-SK" sz="2800" dirty="0" smtClean="0">
                <a:solidFill>
                  <a:schemeClr val="bg1"/>
                </a:solidFill>
              </a:rPr>
              <a:t> School</a:t>
            </a:r>
          </a:p>
          <a:p>
            <a:pPr algn="ctr"/>
            <a:r>
              <a:rPr lang="sk-SK" sz="2800" dirty="0" err="1" smtClean="0"/>
              <a:t>After</a:t>
            </a:r>
            <a:r>
              <a:rPr lang="sk-SK" sz="2800" dirty="0" smtClean="0"/>
              <a:t> </a:t>
            </a:r>
            <a:r>
              <a:rPr lang="sk-SK" sz="2800" dirty="0" err="1" smtClean="0"/>
              <a:t>Primery</a:t>
            </a:r>
            <a:r>
              <a:rPr lang="sk-SK" sz="2800" dirty="0" smtClean="0"/>
              <a:t> </a:t>
            </a:r>
            <a:r>
              <a:rPr lang="sk-SK" sz="2800" dirty="0" err="1" smtClean="0"/>
              <a:t>school</a:t>
            </a:r>
            <a:r>
              <a:rPr lang="sk-SK" sz="2800" dirty="0" smtClean="0"/>
              <a:t> </a:t>
            </a:r>
            <a:r>
              <a:rPr lang="sk-SK" sz="2800" dirty="0" err="1" smtClean="0"/>
              <a:t>they</a:t>
            </a:r>
            <a:r>
              <a:rPr lang="sk-SK" sz="2800" dirty="0" smtClean="0"/>
              <a:t> </a:t>
            </a:r>
            <a:r>
              <a:rPr lang="sk-SK" sz="2800" dirty="0" err="1" smtClean="0"/>
              <a:t>also</a:t>
            </a:r>
            <a:r>
              <a:rPr lang="sk-SK" sz="2800" dirty="0" smtClean="0"/>
              <a:t> </a:t>
            </a:r>
            <a:r>
              <a:rPr lang="sk-SK" sz="2800" dirty="0" err="1" smtClean="0"/>
              <a:t>can</a:t>
            </a:r>
            <a:r>
              <a:rPr lang="sk-SK" sz="2800" dirty="0" smtClean="0"/>
              <a:t> </a:t>
            </a:r>
            <a:r>
              <a:rPr lang="sk-SK" sz="2800" dirty="0" err="1" smtClean="0"/>
              <a:t>choose</a:t>
            </a:r>
            <a:r>
              <a:rPr lang="sk-SK" sz="2800" dirty="0" smtClean="0"/>
              <a:t> a </a:t>
            </a:r>
            <a:r>
              <a:rPr lang="sk-SK" sz="2800" dirty="0" err="1" smtClean="0"/>
              <a:t>grammar</a:t>
            </a:r>
            <a:r>
              <a:rPr lang="sk-SK" sz="2800" dirty="0" smtClean="0"/>
              <a:t> </a:t>
            </a:r>
            <a:r>
              <a:rPr lang="sk-SK" sz="2800" dirty="0" err="1" smtClean="0"/>
              <a:t>school</a:t>
            </a:r>
            <a:r>
              <a:rPr lang="sk-SK" sz="2800" dirty="0" smtClean="0"/>
              <a:t>, </a:t>
            </a:r>
            <a:r>
              <a:rPr lang="sk-SK" sz="2800" dirty="0" err="1" smtClean="0"/>
              <a:t>where</a:t>
            </a:r>
            <a:r>
              <a:rPr lang="sk-SK" sz="2800" dirty="0" smtClean="0"/>
              <a:t> </a:t>
            </a:r>
            <a:r>
              <a:rPr lang="sk-SK" sz="2800" dirty="0" err="1" smtClean="0"/>
              <a:t>they</a:t>
            </a:r>
            <a:r>
              <a:rPr lang="sk-SK" sz="2800" dirty="0" smtClean="0"/>
              <a:t> study </a:t>
            </a:r>
            <a:r>
              <a:rPr lang="sk-SK" sz="2800" dirty="0" err="1" smtClean="0"/>
              <a:t>same</a:t>
            </a:r>
            <a:r>
              <a:rPr lang="sk-SK" sz="2800" dirty="0" smtClean="0"/>
              <a:t> </a:t>
            </a:r>
            <a:r>
              <a:rPr lang="sk-SK" sz="2800" dirty="0" err="1" smtClean="0"/>
              <a:t>subjects</a:t>
            </a:r>
            <a:r>
              <a:rPr lang="sk-SK" sz="2800" dirty="0" smtClean="0"/>
              <a:t>, </a:t>
            </a:r>
            <a:r>
              <a:rPr lang="sk-SK" sz="2800" dirty="0" err="1" smtClean="0"/>
              <a:t>which</a:t>
            </a:r>
            <a:r>
              <a:rPr lang="sk-SK" sz="2800" dirty="0" smtClean="0"/>
              <a:t> </a:t>
            </a:r>
            <a:r>
              <a:rPr lang="sk-SK" sz="2800" dirty="0" err="1" smtClean="0"/>
              <a:t>the</a:t>
            </a:r>
            <a:r>
              <a:rPr lang="sk-SK" sz="2800" dirty="0" smtClean="0"/>
              <a:t> study in </a:t>
            </a:r>
            <a:r>
              <a:rPr lang="sk-SK" sz="2800" dirty="0" err="1" smtClean="0"/>
              <a:t>Primary</a:t>
            </a:r>
            <a:r>
              <a:rPr lang="sk-SK" sz="2800" dirty="0" smtClean="0"/>
              <a:t> </a:t>
            </a:r>
            <a:r>
              <a:rPr lang="sk-SK" sz="2800" dirty="0" err="1" smtClean="0"/>
              <a:t>school</a:t>
            </a:r>
            <a:r>
              <a:rPr lang="sk-SK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95701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4899" y="493109"/>
            <a:ext cx="4862156" cy="2254273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691" y="493109"/>
            <a:ext cx="3253208" cy="2266961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9237156" y="712304"/>
            <a:ext cx="1954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Our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school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: PS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KG Prakovce</a:t>
            </a:r>
            <a:endParaRPr lang="en-GB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7148" y="2961195"/>
            <a:ext cx="5444715" cy="3532259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7384317" y="3603939"/>
            <a:ext cx="32454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University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of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Komenskeho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University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of Slovakia, in Bratislava</a:t>
            </a:r>
            <a:endParaRPr lang="en-GB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660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81955" y="256749"/>
            <a:ext cx="8772659" cy="1371600"/>
          </a:xfrm>
        </p:spPr>
        <p:txBody>
          <a:bodyPr>
            <a:normAutofit/>
          </a:bodyPr>
          <a:lstStyle/>
          <a:p>
            <a:r>
              <a:rPr lang="sk-SK" sz="6000" dirty="0" smtClean="0">
                <a:solidFill>
                  <a:schemeClr val="accent2">
                    <a:lumMod val="75000"/>
                  </a:schemeClr>
                </a:solidFill>
              </a:rPr>
              <a:t>School </a:t>
            </a:r>
            <a:r>
              <a:rPr lang="sk-SK" sz="6000" dirty="0" err="1" smtClean="0">
                <a:solidFill>
                  <a:schemeClr val="accent2">
                    <a:lumMod val="75000"/>
                  </a:schemeClr>
                </a:solidFill>
              </a:rPr>
              <a:t>System</a:t>
            </a:r>
            <a:r>
              <a:rPr lang="sk-SK" sz="6000" dirty="0" smtClean="0">
                <a:solidFill>
                  <a:schemeClr val="accent2">
                    <a:lumMod val="75000"/>
                  </a:schemeClr>
                </a:solidFill>
              </a:rPr>
              <a:t> of U.S.A.</a:t>
            </a:r>
            <a:endParaRPr lang="en-GB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6187584"/>
              </p:ext>
            </p:extLst>
          </p:nvPr>
        </p:nvGraphicFramePr>
        <p:xfrm>
          <a:off x="577044" y="1511917"/>
          <a:ext cx="10782480" cy="462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80"/>
                <a:gridCol w="1797080"/>
                <a:gridCol w="1797080"/>
                <a:gridCol w="1797080"/>
                <a:gridCol w="1797080"/>
                <a:gridCol w="1797080"/>
              </a:tblGrid>
              <a:tr h="1155880">
                <a:tc>
                  <a:txBody>
                    <a:bodyPr/>
                    <a:lstStyle/>
                    <a:p>
                      <a:r>
                        <a:rPr lang="sk-SK" dirty="0" smtClean="0"/>
                        <a:t>__________________________________________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Kindergarden</a:t>
                      </a:r>
                      <a:endParaRPr lang="sk-SK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Grade</a:t>
                      </a:r>
                      <a:r>
                        <a:rPr lang="sk-SK" dirty="0" smtClean="0"/>
                        <a:t> School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Junior High School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Senior High</a:t>
                      </a:r>
                      <a:r>
                        <a:rPr lang="sk-SK" baseline="0" dirty="0" smtClean="0"/>
                        <a:t> School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Collage</a:t>
                      </a:r>
                      <a:endParaRPr lang="en-GB" dirty="0"/>
                    </a:p>
                  </a:txBody>
                  <a:tcPr/>
                </a:tc>
              </a:tr>
              <a:tr h="1155880">
                <a:tc>
                  <a:txBody>
                    <a:bodyPr/>
                    <a:lstStyle/>
                    <a:p>
                      <a:r>
                        <a:rPr lang="sk-SK" dirty="0" smtClean="0"/>
                        <a:t>AGE: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6</a:t>
                      </a:r>
                      <a:r>
                        <a:rPr lang="sk-SK" baseline="0" dirty="0" smtClean="0"/>
                        <a:t> - 10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11</a:t>
                      </a:r>
                      <a:r>
                        <a:rPr lang="sk-SK" baseline="0" dirty="0" smtClean="0"/>
                        <a:t> - 14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15 - 18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19</a:t>
                      </a:r>
                      <a:r>
                        <a:rPr lang="sk-SK" baseline="0" dirty="0" smtClean="0"/>
                        <a:t> - more</a:t>
                      </a:r>
                      <a:endParaRPr lang="en-GB" dirty="0"/>
                    </a:p>
                  </a:txBody>
                  <a:tcPr/>
                </a:tc>
              </a:tr>
              <a:tr h="1155880">
                <a:tc>
                  <a:txBody>
                    <a:bodyPr/>
                    <a:lstStyle/>
                    <a:p>
                      <a:r>
                        <a:rPr lang="sk-SK" dirty="0" smtClean="0"/>
                        <a:t>LEARNING</a:t>
                      </a:r>
                      <a:r>
                        <a:rPr lang="sk-SK" baseline="0" dirty="0" smtClean="0"/>
                        <a:t> TIME: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Half</a:t>
                      </a:r>
                      <a:r>
                        <a:rPr lang="sk-SK" dirty="0" smtClean="0"/>
                        <a:t> of </a:t>
                      </a:r>
                      <a:r>
                        <a:rPr lang="sk-SK" dirty="0" err="1" smtClean="0"/>
                        <a:t>day</a:t>
                      </a:r>
                      <a:endParaRPr lang="sk-SK" dirty="0" smtClean="0"/>
                    </a:p>
                    <a:p>
                      <a:endParaRPr lang="sk-SK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7</a:t>
                      </a:r>
                      <a:r>
                        <a:rPr lang="sk-SK" baseline="0" dirty="0" smtClean="0"/>
                        <a:t>/8:00 – 13:30/14:00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7/8:00 – 13:30/14:00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7/8:00 – 13:30/14:00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__________________________________________</a:t>
                      </a:r>
                      <a:endParaRPr lang="en-GB" dirty="0"/>
                    </a:p>
                  </a:txBody>
                  <a:tcPr/>
                </a:tc>
              </a:tr>
              <a:tr h="1155880">
                <a:tc>
                  <a:txBody>
                    <a:bodyPr/>
                    <a:lstStyle/>
                    <a:p>
                      <a:r>
                        <a:rPr lang="sk-SK" dirty="0" smtClean="0"/>
                        <a:t>PAYMENT: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have</a:t>
                      </a:r>
                      <a:r>
                        <a:rPr lang="sk-SK" dirty="0" smtClean="0"/>
                        <a:t> to </a:t>
                      </a:r>
                      <a:r>
                        <a:rPr lang="sk-SK" dirty="0" err="1" smtClean="0"/>
                        <a:t>pay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991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5306" y="386366"/>
            <a:ext cx="11101590" cy="6078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800" dirty="0" err="1" smtClean="0">
                <a:solidFill>
                  <a:schemeClr val="bg1"/>
                </a:solidFill>
              </a:rPr>
              <a:t>Kindergarden</a:t>
            </a:r>
            <a:r>
              <a:rPr lang="sk-SK" sz="2800" dirty="0" smtClean="0">
                <a:solidFill>
                  <a:schemeClr val="bg1"/>
                </a:solidFill>
              </a:rPr>
              <a:t> and </a:t>
            </a:r>
            <a:r>
              <a:rPr lang="sk-SK" sz="2800" dirty="0" err="1" smtClean="0">
                <a:solidFill>
                  <a:schemeClr val="bg1"/>
                </a:solidFill>
              </a:rPr>
              <a:t>Grade</a:t>
            </a:r>
            <a:r>
              <a:rPr lang="sk-SK" sz="2800" dirty="0" smtClean="0">
                <a:solidFill>
                  <a:schemeClr val="bg1"/>
                </a:solidFill>
              </a:rPr>
              <a:t> </a:t>
            </a:r>
            <a:r>
              <a:rPr lang="sk-SK" sz="2800" dirty="0" err="1" smtClean="0">
                <a:solidFill>
                  <a:schemeClr val="bg1"/>
                </a:solidFill>
              </a:rPr>
              <a:t>school</a:t>
            </a:r>
            <a:endParaRPr lang="sk-SK" sz="2800" dirty="0" smtClean="0"/>
          </a:p>
          <a:p>
            <a:pPr marL="0" indent="0" algn="ctr">
              <a:buNone/>
            </a:pPr>
            <a:r>
              <a:rPr lang="sk-SK" sz="2800" dirty="0" err="1" smtClean="0"/>
              <a:t>They</a:t>
            </a:r>
            <a:r>
              <a:rPr lang="sk-SK" sz="2800" dirty="0" smtClean="0"/>
              <a:t> are </a:t>
            </a:r>
            <a:r>
              <a:rPr lang="sk-SK" sz="2800" dirty="0" err="1" smtClean="0"/>
              <a:t>learning</a:t>
            </a:r>
            <a:r>
              <a:rPr lang="sk-SK" sz="2800" dirty="0" smtClean="0"/>
              <a:t> </a:t>
            </a:r>
            <a:r>
              <a:rPr lang="sk-SK" sz="2800" dirty="0" err="1" smtClean="0"/>
              <a:t>basic</a:t>
            </a:r>
            <a:r>
              <a:rPr lang="sk-SK" sz="2800" dirty="0" smtClean="0"/>
              <a:t> </a:t>
            </a:r>
            <a:r>
              <a:rPr lang="sk-SK" sz="2800" dirty="0" err="1" smtClean="0"/>
              <a:t>things</a:t>
            </a:r>
            <a:r>
              <a:rPr lang="sk-SK" sz="2800" dirty="0" smtClean="0"/>
              <a:t> like </a:t>
            </a:r>
            <a:r>
              <a:rPr lang="sk-SK" sz="2800" dirty="0" err="1" smtClean="0"/>
              <a:t>writing</a:t>
            </a:r>
            <a:r>
              <a:rPr lang="sk-SK" sz="2800" dirty="0" smtClean="0"/>
              <a:t>, </a:t>
            </a:r>
            <a:r>
              <a:rPr lang="sk-SK" sz="2800" dirty="0" err="1" smtClean="0"/>
              <a:t>drawing</a:t>
            </a:r>
            <a:r>
              <a:rPr lang="sk-SK" sz="2800" dirty="0" smtClean="0"/>
              <a:t>, </a:t>
            </a:r>
            <a:r>
              <a:rPr lang="sk-SK" sz="2800" dirty="0" err="1" smtClean="0"/>
              <a:t>reading</a:t>
            </a:r>
            <a:r>
              <a:rPr lang="sk-SK" sz="2800" dirty="0" smtClean="0"/>
              <a:t>, </a:t>
            </a:r>
            <a:r>
              <a:rPr lang="sk-SK" sz="2800" dirty="0" err="1" smtClean="0"/>
              <a:t>etc</a:t>
            </a:r>
            <a:r>
              <a:rPr lang="sk-SK" sz="2800" dirty="0" smtClean="0"/>
              <a:t>.</a:t>
            </a:r>
          </a:p>
          <a:p>
            <a:pPr marL="0" indent="0">
              <a:buNone/>
            </a:pPr>
            <a:r>
              <a:rPr lang="sk-SK" sz="2800" dirty="0" smtClean="0">
                <a:solidFill>
                  <a:schemeClr val="bg1"/>
                </a:solidFill>
              </a:rPr>
              <a:t>Junior High School and Senior High School</a:t>
            </a:r>
          </a:p>
          <a:p>
            <a:pPr marL="0" indent="0" algn="ctr">
              <a:buNone/>
            </a:pPr>
            <a:r>
              <a:rPr lang="sk-SK" sz="2800" dirty="0" err="1"/>
              <a:t>D</a:t>
            </a:r>
            <a:r>
              <a:rPr lang="sk-SK" sz="2800" dirty="0" err="1" smtClean="0"/>
              <a:t>ay</a:t>
            </a:r>
            <a:r>
              <a:rPr lang="sk-SK" sz="2800" dirty="0" smtClean="0"/>
              <a:t> </a:t>
            </a:r>
            <a:r>
              <a:rPr lang="sk-SK" sz="2800" dirty="0" err="1" smtClean="0"/>
              <a:t>they</a:t>
            </a:r>
            <a:r>
              <a:rPr lang="sk-SK" sz="2800" dirty="0" smtClean="0"/>
              <a:t> </a:t>
            </a:r>
            <a:r>
              <a:rPr lang="sk-SK" sz="2800" dirty="0" err="1" smtClean="0"/>
              <a:t>start</a:t>
            </a:r>
            <a:r>
              <a:rPr lang="sk-SK" sz="2800" dirty="0" smtClean="0"/>
              <a:t> </a:t>
            </a:r>
            <a:r>
              <a:rPr lang="sk-SK" sz="2800" dirty="0" err="1" smtClean="0"/>
              <a:t>with</a:t>
            </a:r>
            <a:r>
              <a:rPr lang="sk-SK" sz="2800" dirty="0" smtClean="0"/>
              <a:t> </a:t>
            </a:r>
            <a:r>
              <a:rPr lang="sk-SK" sz="2800" dirty="0" err="1" smtClean="0"/>
              <a:t>flag</a:t>
            </a:r>
            <a:r>
              <a:rPr lang="sk-SK" sz="2800" dirty="0" smtClean="0"/>
              <a:t> </a:t>
            </a:r>
            <a:r>
              <a:rPr lang="sk-SK" sz="2800" dirty="0" err="1" smtClean="0"/>
              <a:t>ceremony</a:t>
            </a:r>
            <a:r>
              <a:rPr lang="sk-SK" sz="2800" dirty="0" smtClean="0"/>
              <a:t>. </a:t>
            </a:r>
            <a:r>
              <a:rPr lang="sk-SK" sz="2800" dirty="0" err="1" smtClean="0"/>
              <a:t>They</a:t>
            </a:r>
            <a:r>
              <a:rPr lang="sk-SK" sz="2800" dirty="0" smtClean="0"/>
              <a:t> </a:t>
            </a:r>
            <a:r>
              <a:rPr lang="sk-SK" sz="2800" dirty="0" err="1" smtClean="0"/>
              <a:t>got</a:t>
            </a:r>
            <a:r>
              <a:rPr lang="sk-SK" sz="2800" dirty="0" smtClean="0"/>
              <a:t> </a:t>
            </a:r>
            <a:r>
              <a:rPr lang="sk-SK" sz="2800" dirty="0" err="1" smtClean="0"/>
              <a:t>subjects</a:t>
            </a:r>
            <a:r>
              <a:rPr lang="sk-SK" sz="2800" dirty="0" smtClean="0"/>
              <a:t> like </a:t>
            </a:r>
            <a:r>
              <a:rPr lang="en-GB" sz="2800" dirty="0" smtClean="0"/>
              <a:t>English, </a:t>
            </a:r>
            <a:r>
              <a:rPr lang="en-GB" sz="2800" dirty="0"/>
              <a:t>Chemistry, Physics, Technic, Art, Music, History, PE, ICT, Maths, Geography, </a:t>
            </a:r>
            <a:r>
              <a:rPr lang="en-GB" sz="2800" dirty="0" smtClean="0"/>
              <a:t>Biology</a:t>
            </a:r>
            <a:r>
              <a:rPr lang="sk-SK" sz="2800" dirty="0" smtClean="0"/>
              <a:t> </a:t>
            </a:r>
            <a:r>
              <a:rPr lang="sk-SK" sz="2800" dirty="0" err="1" smtClean="0"/>
              <a:t>etc</a:t>
            </a:r>
            <a:r>
              <a:rPr lang="sk-SK" sz="2800" dirty="0" smtClean="0"/>
              <a:t>.</a:t>
            </a:r>
          </a:p>
          <a:p>
            <a:pPr marL="0" indent="0">
              <a:buNone/>
            </a:pPr>
            <a:r>
              <a:rPr lang="sk-SK" sz="2800" dirty="0" err="1" smtClean="0">
                <a:solidFill>
                  <a:schemeClr val="bg1"/>
                </a:solidFill>
              </a:rPr>
              <a:t>Collage</a:t>
            </a:r>
            <a:endParaRPr lang="sk-SK" sz="2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sk-SK" sz="2800" dirty="0" err="1" smtClean="0"/>
              <a:t>They</a:t>
            </a:r>
            <a:r>
              <a:rPr lang="sk-SK" sz="2800" dirty="0" smtClean="0"/>
              <a:t> </a:t>
            </a:r>
            <a:r>
              <a:rPr lang="sk-SK" sz="2800" dirty="0" err="1" smtClean="0"/>
              <a:t>have</a:t>
            </a:r>
            <a:r>
              <a:rPr lang="sk-SK" sz="2800" dirty="0" smtClean="0"/>
              <a:t> to </a:t>
            </a:r>
            <a:r>
              <a:rPr lang="sk-SK" sz="2800" dirty="0" err="1" smtClean="0"/>
              <a:t>pay</a:t>
            </a:r>
            <a:r>
              <a:rPr lang="sk-SK" sz="2800" dirty="0" smtClean="0"/>
              <a:t> a </a:t>
            </a:r>
            <a:r>
              <a:rPr lang="sk-SK" sz="2800" dirty="0" err="1" smtClean="0"/>
              <a:t>collage</a:t>
            </a:r>
            <a:r>
              <a:rPr lang="sk-SK" sz="2800" dirty="0" smtClean="0"/>
              <a:t>. </a:t>
            </a:r>
            <a:r>
              <a:rPr lang="sk-SK" sz="2800" dirty="0" err="1" smtClean="0"/>
              <a:t>Students</a:t>
            </a:r>
            <a:r>
              <a:rPr lang="sk-SK" sz="2800" dirty="0" smtClean="0"/>
              <a:t> </a:t>
            </a:r>
            <a:r>
              <a:rPr lang="sk-SK" sz="2800" dirty="0" err="1" smtClean="0"/>
              <a:t>often</a:t>
            </a:r>
            <a:r>
              <a:rPr lang="sk-SK" sz="2800" dirty="0" smtClean="0"/>
              <a:t> study and </a:t>
            </a:r>
            <a:r>
              <a:rPr lang="sk-SK" sz="2800" dirty="0" err="1" smtClean="0"/>
              <a:t>work</a:t>
            </a:r>
            <a:r>
              <a:rPr lang="sk-SK" sz="2800" dirty="0" smtClean="0"/>
              <a:t> in </a:t>
            </a:r>
            <a:r>
              <a:rPr lang="sk-SK" sz="2800" dirty="0" err="1" smtClean="0"/>
              <a:t>restaurants</a:t>
            </a:r>
            <a:r>
              <a:rPr lang="sk-SK" sz="2800" dirty="0" smtClean="0"/>
              <a:t>, </a:t>
            </a:r>
            <a:r>
              <a:rPr lang="sk-SK" sz="2800" dirty="0" err="1" smtClean="0"/>
              <a:t>cinemas</a:t>
            </a:r>
            <a:r>
              <a:rPr lang="sk-SK" sz="2800" dirty="0" smtClean="0"/>
              <a:t>, </a:t>
            </a:r>
            <a:r>
              <a:rPr lang="sk-SK" sz="2800" dirty="0" err="1" smtClean="0"/>
              <a:t>shops</a:t>
            </a:r>
            <a:r>
              <a:rPr lang="sk-SK" sz="2800" dirty="0" smtClean="0"/>
              <a:t>, </a:t>
            </a:r>
            <a:r>
              <a:rPr lang="sk-SK" sz="2800" dirty="0" err="1" smtClean="0"/>
              <a:t>etc</a:t>
            </a:r>
            <a:r>
              <a:rPr lang="sk-SK" sz="2800" dirty="0" smtClean="0"/>
              <a:t>., to </a:t>
            </a:r>
            <a:r>
              <a:rPr lang="sk-SK" sz="2800" dirty="0" err="1" smtClean="0"/>
              <a:t>pay</a:t>
            </a:r>
            <a:r>
              <a:rPr lang="sk-SK" sz="2800" dirty="0" smtClean="0"/>
              <a:t> </a:t>
            </a:r>
            <a:r>
              <a:rPr lang="sk-SK" sz="2800" dirty="0" err="1" smtClean="0"/>
              <a:t>collage</a:t>
            </a:r>
            <a:r>
              <a:rPr lang="sk-SK" sz="2800" dirty="0" smtClean="0"/>
              <a:t>.</a:t>
            </a:r>
            <a:endParaRPr lang="en-GB" sz="2800" dirty="0"/>
          </a:p>
          <a:p>
            <a:pPr marL="0" indent="0">
              <a:buNone/>
            </a:pP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Collages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 are: </a:t>
            </a:r>
            <a:r>
              <a:rPr lang="en-GB" sz="2800" dirty="0">
                <a:solidFill>
                  <a:schemeClr val="accent2">
                    <a:lumMod val="75000"/>
                  </a:schemeClr>
                </a:solidFill>
              </a:rPr>
              <a:t>higher vocational 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schools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, High 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schools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art colleges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private colleges</a:t>
            </a:r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2800" dirty="0" err="1" smtClean="0">
                <a:solidFill>
                  <a:schemeClr val="accent2">
                    <a:lumMod val="75000"/>
                  </a:schemeClr>
                </a:solidFill>
              </a:rPr>
              <a:t>Universit</a:t>
            </a:r>
            <a:r>
              <a:rPr lang="sk-SK" sz="2800" dirty="0" err="1" smtClean="0">
                <a:solidFill>
                  <a:schemeClr val="accent2">
                    <a:lumMod val="75000"/>
                  </a:schemeClr>
                </a:solidFill>
              </a:rPr>
              <a:t>ies</a:t>
            </a:r>
            <a:endParaRPr lang="sk-SK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sk-SK" dirty="0" smtClean="0"/>
              <a:t> 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559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>
                <a:solidFill>
                  <a:schemeClr val="accent2">
                    <a:lumMod val="75000"/>
                  </a:schemeClr>
                </a:solidFill>
              </a:rPr>
              <a:t>University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 in USA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b="1" u="sng" dirty="0" err="1" smtClean="0">
                <a:solidFill>
                  <a:schemeClr val="accent2">
                    <a:lumMod val="75000"/>
                  </a:schemeClr>
                </a:solidFill>
              </a:rPr>
              <a:t>Harvard</a:t>
            </a:r>
            <a:r>
              <a:rPr lang="sk-SK" sz="2400" b="1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2400" b="1" u="sng" dirty="0" err="1" smtClean="0">
                <a:solidFill>
                  <a:schemeClr val="accent2">
                    <a:lumMod val="75000"/>
                  </a:schemeClr>
                </a:solidFill>
              </a:rPr>
              <a:t>University</a:t>
            </a:r>
            <a:r>
              <a:rPr lang="sk-SK" sz="2000" b="1" u="sng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sz="2000" b="1" dirty="0" smtClean="0"/>
              <a:t>is the oldest university in the United States. They founded it in 1636</a:t>
            </a:r>
            <a:r>
              <a:rPr lang="en-US" sz="2000" b="1" dirty="0" smtClean="0"/>
              <a:t>.</a:t>
            </a:r>
            <a:endParaRPr lang="sk-SK" sz="2000" b="1" dirty="0" smtClean="0"/>
          </a:p>
        </p:txBody>
      </p:sp>
      <p:pic>
        <p:nvPicPr>
          <p:cNvPr id="4" name="Obrázek 3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2383" y="2858814"/>
            <a:ext cx="3071105" cy="2989209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1397876" y="593834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School</a:t>
            </a:r>
            <a:r>
              <a:rPr lang="sk-SK" dirty="0" smtClean="0"/>
              <a:t> </a:t>
            </a:r>
            <a:r>
              <a:rPr lang="sk-SK" dirty="0" err="1" smtClean="0"/>
              <a:t>crest</a:t>
            </a:r>
            <a:endParaRPr lang="sk-SK" dirty="0"/>
          </a:p>
        </p:txBody>
      </p:sp>
      <p:pic>
        <p:nvPicPr>
          <p:cNvPr id="6" name="Obrázek 5" descr="images (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8634" y="2932388"/>
            <a:ext cx="5665077" cy="2832539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5171090" y="5927834"/>
            <a:ext cx="471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      </a:t>
            </a:r>
            <a:r>
              <a:rPr lang="sk-SK" dirty="0" err="1" smtClean="0"/>
              <a:t>School</a:t>
            </a:r>
            <a:r>
              <a:rPr lang="sk-SK" dirty="0" smtClean="0"/>
              <a:t> </a:t>
            </a:r>
            <a:r>
              <a:rPr lang="sk-SK" dirty="0" err="1" smtClean="0"/>
              <a:t>building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1700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err="1" smtClean="0">
                <a:solidFill>
                  <a:schemeClr val="accent2">
                    <a:lumMod val="75000"/>
                  </a:schemeClr>
                </a:solidFill>
              </a:rPr>
              <a:t>School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2">
                    <a:lumMod val="75000"/>
                  </a:schemeClr>
                </a:solidFill>
              </a:rPr>
              <a:t>System</a:t>
            </a:r>
            <a:r>
              <a:rPr lang="sk-SK" dirty="0" smtClean="0">
                <a:solidFill>
                  <a:schemeClr val="accent2">
                    <a:lumMod val="75000"/>
                  </a:schemeClr>
                </a:solidFill>
              </a:rPr>
              <a:t> in UK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</p:nvPr>
        </p:nvGraphicFramePr>
        <p:xfrm>
          <a:off x="683167" y="1702676"/>
          <a:ext cx="10699535" cy="484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907"/>
                <a:gridCol w="2139907"/>
                <a:gridCol w="2139907"/>
                <a:gridCol w="2139907"/>
                <a:gridCol w="2139907"/>
              </a:tblGrid>
              <a:tr h="1210003">
                <a:tc>
                  <a:txBody>
                    <a:bodyPr/>
                    <a:lstStyle/>
                    <a:p>
                      <a:r>
                        <a:rPr lang="sk-SK" dirty="0" smtClean="0"/>
                        <a:t>_________________</a:t>
                      </a:r>
                    </a:p>
                    <a:p>
                      <a:r>
                        <a:rPr lang="sk-SK" dirty="0" smtClean="0"/>
                        <a:t>__________________________________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Preschool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Primary</a:t>
                      </a:r>
                      <a:r>
                        <a:rPr lang="sk-SK" dirty="0" smtClean="0"/>
                        <a:t> </a:t>
                      </a:r>
                    </a:p>
                    <a:p>
                      <a:r>
                        <a:rPr lang="sk-SK" dirty="0" err="1" smtClean="0"/>
                        <a:t>Education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Secondary</a:t>
                      </a:r>
                      <a:r>
                        <a:rPr lang="sk-SK" baseline="0" dirty="0" smtClean="0"/>
                        <a:t> </a:t>
                      </a:r>
                    </a:p>
                    <a:p>
                      <a:r>
                        <a:rPr lang="sk-SK" baseline="0" dirty="0" err="1" smtClean="0"/>
                        <a:t>Education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University</a:t>
                      </a:r>
                      <a:endParaRPr lang="sk-SK" dirty="0"/>
                    </a:p>
                  </a:txBody>
                  <a:tcPr/>
                </a:tc>
              </a:tr>
              <a:tr h="1210003">
                <a:tc>
                  <a:txBody>
                    <a:bodyPr/>
                    <a:lstStyle/>
                    <a:p>
                      <a:r>
                        <a:rPr lang="sk-SK" dirty="0" smtClean="0"/>
                        <a:t>AGE: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5-7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7-11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11-16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16-more</a:t>
                      </a:r>
                      <a:endParaRPr lang="sk-SK" dirty="0"/>
                    </a:p>
                  </a:txBody>
                  <a:tcPr/>
                </a:tc>
              </a:tr>
              <a:tr h="1210003">
                <a:tc>
                  <a:txBody>
                    <a:bodyPr/>
                    <a:lstStyle/>
                    <a:p>
                      <a:r>
                        <a:rPr lang="sk-SK" dirty="0" smtClean="0"/>
                        <a:t>LEARNING</a:t>
                      </a:r>
                      <a:r>
                        <a:rPr lang="sk-SK" baseline="0" dirty="0" smtClean="0"/>
                        <a:t> </a:t>
                      </a:r>
                    </a:p>
                    <a:p>
                      <a:r>
                        <a:rPr lang="sk-SK" baseline="0" dirty="0" smtClean="0"/>
                        <a:t>TIME: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9:00 – 15:00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9:00 -15:00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9:00 -</a:t>
                      </a:r>
                      <a:r>
                        <a:rPr lang="sk-SK" baseline="0" dirty="0" smtClean="0"/>
                        <a:t>15:00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____________________________________________________________________</a:t>
                      </a:r>
                      <a:endParaRPr lang="sk-SK" dirty="0"/>
                    </a:p>
                  </a:txBody>
                  <a:tcPr/>
                </a:tc>
              </a:tr>
              <a:tr h="1210003">
                <a:tc>
                  <a:txBody>
                    <a:bodyPr/>
                    <a:lstStyle/>
                    <a:p>
                      <a:r>
                        <a:rPr lang="sk-SK" dirty="0" smtClean="0"/>
                        <a:t>PAYMENT: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free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free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free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Pay</a:t>
                      </a:r>
                      <a:r>
                        <a:rPr lang="sk-SK" dirty="0" smtClean="0"/>
                        <a:t> 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3292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Mydlo</Template>
  <TotalTime>212</TotalTime>
  <Words>670</Words>
  <Application>Microsoft Office PowerPoint</Application>
  <PresentationFormat>Vlastní</PresentationFormat>
  <Paragraphs>124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Savon</vt:lpstr>
      <vt:lpstr>School systems </vt:lpstr>
      <vt:lpstr>Snímek 2</vt:lpstr>
      <vt:lpstr>Snímek 3</vt:lpstr>
      <vt:lpstr>Snímek 4</vt:lpstr>
      <vt:lpstr>Snímek 5</vt:lpstr>
      <vt:lpstr>School System of U.S.A.</vt:lpstr>
      <vt:lpstr>Snímek 7</vt:lpstr>
      <vt:lpstr>University in USA</vt:lpstr>
      <vt:lpstr>School System in UK</vt:lpstr>
      <vt:lpstr>    </vt:lpstr>
      <vt:lpstr> School Uniforms</vt:lpstr>
      <vt:lpstr> University in UK</vt:lpstr>
      <vt:lpstr>Thank you for your attention.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systems</dc:title>
  <dc:creator>Vlado</dc:creator>
  <cp:lastModifiedBy>ASUS</cp:lastModifiedBy>
  <cp:revision>21</cp:revision>
  <dcterms:created xsi:type="dcterms:W3CDTF">2018-12-03T15:40:52Z</dcterms:created>
  <dcterms:modified xsi:type="dcterms:W3CDTF">2018-12-03T19:18:37Z</dcterms:modified>
</cp:coreProperties>
</file>