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E83D-56D8-4435-A893-E80978DE0760}" type="datetimeFigureOut">
              <a:rPr lang="sk-SK" smtClean="0"/>
              <a:pPr/>
              <a:t>18. 10. 2018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5BAD-7572-41FD-9615-4D25171FD9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élní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E83D-56D8-4435-A893-E80978DE0760}" type="datetimeFigureOut">
              <a:rPr lang="sk-SK" smtClean="0"/>
              <a:pPr/>
              <a:t>18. 10. 2018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5BAD-7572-41FD-9615-4D25171FD9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E83D-56D8-4435-A893-E80978DE0760}" type="datetimeFigureOut">
              <a:rPr lang="sk-SK" smtClean="0"/>
              <a:pPr/>
              <a:t>18. 10. 2018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5BAD-7572-41FD-9615-4D25171FD9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E83D-56D8-4435-A893-E80978DE0760}" type="datetimeFigureOut">
              <a:rPr lang="sk-SK" smtClean="0"/>
              <a:pPr/>
              <a:t>18. 10. 2018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5BAD-7572-41FD-9615-4D25171FD9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E83D-56D8-4435-A893-E80978DE0760}" type="datetimeFigureOut">
              <a:rPr lang="sk-SK" smtClean="0"/>
              <a:pPr/>
              <a:t>18. 10. 2018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5BAD-7572-41FD-9615-4D25171FD9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E83D-56D8-4435-A893-E80978DE0760}" type="datetimeFigureOut">
              <a:rPr lang="sk-SK" smtClean="0"/>
              <a:pPr/>
              <a:t>18. 10. 2018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5BAD-7572-41FD-9615-4D25171FD9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E83D-56D8-4435-A893-E80978DE0760}" type="datetimeFigureOut">
              <a:rPr lang="sk-SK" smtClean="0"/>
              <a:pPr/>
              <a:t>18. 10. 2018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5BAD-7572-41FD-9615-4D25171FD9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E83D-56D8-4435-A893-E80978DE0760}" type="datetimeFigureOut">
              <a:rPr lang="sk-SK" smtClean="0"/>
              <a:pPr/>
              <a:t>18. 10. 2018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5BAD-7572-41FD-9615-4D25171FD9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E83D-56D8-4435-A893-E80978DE0760}" type="datetimeFigureOut">
              <a:rPr lang="sk-SK" smtClean="0"/>
              <a:pPr/>
              <a:t>18. 10. 2018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5BAD-7572-41FD-9615-4D25171FD9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E83D-56D8-4435-A893-E80978DE0760}" type="datetimeFigureOut">
              <a:rPr lang="sk-SK" smtClean="0"/>
              <a:pPr/>
              <a:t>18. 10. 2018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5BAD-7572-41FD-9615-4D25171FD9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élní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A66E83D-56D8-4435-A893-E80978DE0760}" type="datetimeFigureOut">
              <a:rPr lang="sk-SK" smtClean="0"/>
              <a:pPr/>
              <a:t>18. 10. 2018</a:t>
            </a:fld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22F5BAD-7572-41FD-9615-4D25171FD9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élní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A66E83D-56D8-4435-A893-E80978DE0760}" type="datetimeFigureOut">
              <a:rPr lang="sk-SK" smtClean="0"/>
              <a:pPr/>
              <a:t>18. 10. 2018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22F5BAD-7572-41FD-9615-4D25171FD96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Greatest_Hits_(ABBA)" TargetMode="External"/><Relationship Id="rId7" Type="http://schemas.openxmlformats.org/officeDocument/2006/relationships/hyperlink" Target="https://sk.wikipedia.org/wiki/Waterloo_(album)" TargetMode="External"/><Relationship Id="rId2" Type="http://schemas.openxmlformats.org/officeDocument/2006/relationships/hyperlink" Target="https://sk.wikipedia.org/wiki/Gracias_Por_La_M%C3%BAsic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iki/The_Singles:_The_First_Ten_Years" TargetMode="External"/><Relationship Id="rId5" Type="http://schemas.openxmlformats.org/officeDocument/2006/relationships/hyperlink" Target="https://sk.wikipedia.org/wiki/Ring_Ring_(album)" TargetMode="External"/><Relationship Id="rId4" Type="http://schemas.openxmlformats.org/officeDocument/2006/relationships/hyperlink" Target="https://sk.wikipedia.org/wiki/Greatest_Hits_Vol._2_(ABBA)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FrGuyw1V8s" TargetMode="External"/><Relationship Id="rId2" Type="http://schemas.openxmlformats.org/officeDocument/2006/relationships/hyperlink" Target="https://www.youtube.com/watch?v=unfzfe8f9N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4QqMKe3rwY" TargetMode="External"/><Relationship Id="rId4" Type="http://schemas.openxmlformats.org/officeDocument/2006/relationships/hyperlink" Target="https://www.youtube.com/watch?v=92cwKCU8Z5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9600" dirty="0" smtClean="0"/>
              <a:t>ABBA</a:t>
            </a:r>
            <a:endParaRPr lang="sk-SK" sz="9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Sebastián Theis</a:t>
            </a:r>
            <a:endParaRPr lang="sk-SK" dirty="0"/>
          </a:p>
        </p:txBody>
      </p:sp>
      <p:pic>
        <p:nvPicPr>
          <p:cNvPr id="4" name="Obrázek 3" descr="images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0"/>
            <a:ext cx="3960440" cy="3369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92D050"/>
                </a:solidFill>
              </a:rPr>
              <a:t>Where</a:t>
            </a:r>
            <a:r>
              <a:rPr lang="sk-SK" dirty="0" smtClean="0">
                <a:solidFill>
                  <a:srgbClr val="92D050"/>
                </a:solidFill>
              </a:rPr>
              <a:t> and </a:t>
            </a:r>
            <a:r>
              <a:rPr lang="sk-SK" dirty="0" err="1" smtClean="0">
                <a:solidFill>
                  <a:srgbClr val="92D050"/>
                </a:solidFill>
              </a:rPr>
              <a:t>when</a:t>
            </a:r>
            <a:r>
              <a:rPr lang="sk-SK" dirty="0" smtClean="0">
                <a:solidFill>
                  <a:srgbClr val="92D050"/>
                </a:solidFill>
              </a:rPr>
              <a:t> </a:t>
            </a:r>
            <a:r>
              <a:rPr lang="sk-SK" dirty="0" err="1" smtClean="0">
                <a:solidFill>
                  <a:srgbClr val="92D050"/>
                </a:solidFill>
              </a:rPr>
              <a:t>they</a:t>
            </a:r>
            <a:r>
              <a:rPr lang="sk-SK" dirty="0" smtClean="0">
                <a:solidFill>
                  <a:srgbClr val="92D050"/>
                </a:solidFill>
              </a:rPr>
              <a:t> </a:t>
            </a:r>
            <a:r>
              <a:rPr lang="sk-SK" dirty="0" err="1" smtClean="0">
                <a:solidFill>
                  <a:srgbClr val="92D050"/>
                </a:solidFill>
              </a:rPr>
              <a:t>arise</a:t>
            </a:r>
            <a:r>
              <a:rPr lang="sk-SK" dirty="0" smtClean="0">
                <a:solidFill>
                  <a:srgbClr val="92D050"/>
                </a:solidFill>
              </a:rPr>
              <a:t> ?</a:t>
            </a:r>
            <a:endParaRPr lang="sk-SK" dirty="0">
              <a:solidFill>
                <a:srgbClr val="92D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They</a:t>
            </a:r>
            <a:r>
              <a:rPr lang="sk-SK" dirty="0" smtClean="0"/>
              <a:t> </a:t>
            </a:r>
            <a:r>
              <a:rPr lang="sk-SK" dirty="0" err="1" smtClean="0"/>
              <a:t>arised</a:t>
            </a:r>
            <a:r>
              <a:rPr lang="sk-SK" dirty="0" smtClean="0"/>
              <a:t> in </a:t>
            </a:r>
            <a:r>
              <a:rPr lang="sk-SK" dirty="0" err="1" smtClean="0"/>
              <a:t>year</a:t>
            </a:r>
            <a:r>
              <a:rPr lang="sk-SK" dirty="0" smtClean="0"/>
              <a:t> 1972 in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Stockholm</a:t>
            </a:r>
            <a:r>
              <a:rPr lang="sk-SK" dirty="0" smtClean="0"/>
              <a:t>.</a:t>
            </a:r>
          </a:p>
          <a:p>
            <a:r>
              <a:rPr lang="sk-SK" dirty="0" err="1" smtClean="0"/>
              <a:t>Group</a:t>
            </a:r>
            <a:r>
              <a:rPr lang="sk-SK" dirty="0" smtClean="0"/>
              <a:t> </a:t>
            </a:r>
            <a:r>
              <a:rPr lang="sk-SK" dirty="0" err="1" smtClean="0"/>
              <a:t>formed</a:t>
            </a:r>
            <a:r>
              <a:rPr lang="sk-SK" dirty="0" smtClean="0"/>
              <a:t> </a:t>
            </a:r>
            <a:r>
              <a:rPr lang="sk-SK" b="1" dirty="0" err="1" smtClean="0">
                <a:solidFill>
                  <a:srgbClr val="00B050"/>
                </a:solidFill>
              </a:rPr>
              <a:t>Agnetha</a:t>
            </a:r>
            <a:r>
              <a:rPr lang="sk-SK" b="1" dirty="0" smtClean="0">
                <a:solidFill>
                  <a:srgbClr val="00B050"/>
                </a:solidFill>
              </a:rPr>
              <a:t> </a:t>
            </a:r>
            <a:r>
              <a:rPr lang="sk-SK" b="1" dirty="0" err="1" smtClean="0">
                <a:solidFill>
                  <a:srgbClr val="00B050"/>
                </a:solidFill>
              </a:rPr>
              <a:t>Fältskogová</a:t>
            </a:r>
            <a:r>
              <a:rPr lang="sk-SK" b="1" dirty="0" smtClean="0">
                <a:solidFill>
                  <a:srgbClr val="00B050"/>
                </a:solidFill>
              </a:rPr>
              <a:t>, </a:t>
            </a:r>
          </a:p>
          <a:p>
            <a:pPr>
              <a:buNone/>
            </a:pPr>
            <a:r>
              <a:rPr lang="sk-SK" b="1" dirty="0" smtClean="0">
                <a:solidFill>
                  <a:srgbClr val="00B050"/>
                </a:solidFill>
              </a:rPr>
              <a:t>    </a:t>
            </a:r>
            <a:r>
              <a:rPr lang="sk-SK" b="1" dirty="0" err="1" smtClean="0">
                <a:solidFill>
                  <a:srgbClr val="00B050"/>
                </a:solidFill>
              </a:rPr>
              <a:t>Björn</a:t>
            </a:r>
            <a:r>
              <a:rPr lang="sk-SK" b="1" dirty="0" smtClean="0">
                <a:solidFill>
                  <a:srgbClr val="00B050"/>
                </a:solidFill>
              </a:rPr>
              <a:t> </a:t>
            </a:r>
            <a:r>
              <a:rPr lang="sk-SK" b="1" dirty="0" err="1" smtClean="0">
                <a:solidFill>
                  <a:srgbClr val="00B050"/>
                </a:solidFill>
              </a:rPr>
              <a:t>Ulvaeus</a:t>
            </a:r>
            <a:r>
              <a:rPr lang="sk-SK" b="1" dirty="0" smtClean="0">
                <a:solidFill>
                  <a:srgbClr val="00B050"/>
                </a:solidFill>
              </a:rPr>
              <a:t>, </a:t>
            </a:r>
            <a:r>
              <a:rPr lang="sk-SK" b="1" dirty="0" err="1" smtClean="0">
                <a:solidFill>
                  <a:srgbClr val="00B050"/>
                </a:solidFill>
              </a:rPr>
              <a:t>Benny</a:t>
            </a:r>
            <a:r>
              <a:rPr lang="sk-SK" b="1" dirty="0" smtClean="0">
                <a:solidFill>
                  <a:srgbClr val="00B050"/>
                </a:solidFill>
              </a:rPr>
              <a:t> </a:t>
            </a:r>
            <a:r>
              <a:rPr lang="sk-SK" b="1" dirty="0" err="1" smtClean="0">
                <a:solidFill>
                  <a:srgbClr val="00B050"/>
                </a:solidFill>
              </a:rPr>
              <a:t>Andersson</a:t>
            </a:r>
            <a:r>
              <a:rPr lang="sk-SK" b="1" dirty="0" smtClean="0">
                <a:solidFill>
                  <a:srgbClr val="00B050"/>
                </a:solidFill>
              </a:rPr>
              <a:t> a </a:t>
            </a:r>
          </a:p>
          <a:p>
            <a:pPr>
              <a:buNone/>
            </a:pPr>
            <a:r>
              <a:rPr lang="sk-SK" b="1" dirty="0" smtClean="0">
                <a:solidFill>
                  <a:srgbClr val="00B050"/>
                </a:solidFill>
              </a:rPr>
              <a:t>    </a:t>
            </a:r>
            <a:r>
              <a:rPr lang="sk-SK" b="1" dirty="0" err="1" smtClean="0">
                <a:solidFill>
                  <a:srgbClr val="00B050"/>
                </a:solidFill>
              </a:rPr>
              <a:t>Anni-Frid</a:t>
            </a:r>
            <a:r>
              <a:rPr lang="sk-SK" b="1" dirty="0" smtClean="0">
                <a:solidFill>
                  <a:srgbClr val="00B050"/>
                </a:solidFill>
              </a:rPr>
              <a:t> </a:t>
            </a:r>
            <a:r>
              <a:rPr lang="sk-SK" b="1" dirty="0" err="1" smtClean="0">
                <a:solidFill>
                  <a:srgbClr val="00B050"/>
                </a:solidFill>
              </a:rPr>
              <a:t>Lyngstadová</a:t>
            </a:r>
            <a:r>
              <a:rPr lang="sk-SK" b="1" dirty="0" smtClean="0">
                <a:solidFill>
                  <a:srgbClr val="00B050"/>
                </a:solidFill>
              </a:rPr>
              <a:t>.</a:t>
            </a:r>
            <a:endParaRPr lang="sk-SK" b="1" dirty="0">
              <a:solidFill>
                <a:srgbClr val="00B050"/>
              </a:solidFill>
            </a:endParaRPr>
          </a:p>
        </p:txBody>
      </p:sp>
      <p:pic>
        <p:nvPicPr>
          <p:cNvPr id="4" name="Obrázek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789040"/>
            <a:ext cx="1734294" cy="2827653"/>
          </a:xfrm>
          <a:prstGeom prst="rect">
            <a:avLst/>
          </a:prstGeom>
        </p:spPr>
      </p:pic>
      <p:pic>
        <p:nvPicPr>
          <p:cNvPr id="5" name="Obrázek 4" descr="image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4005064"/>
            <a:ext cx="2424658" cy="2424658"/>
          </a:xfrm>
          <a:prstGeom prst="rect">
            <a:avLst/>
          </a:prstGeom>
        </p:spPr>
      </p:pic>
      <p:pic>
        <p:nvPicPr>
          <p:cNvPr id="6" name="Obrázek 5" descr="images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236600">
            <a:off x="4618456" y="3912785"/>
            <a:ext cx="2471315" cy="2376264"/>
          </a:xfrm>
          <a:prstGeom prst="rect">
            <a:avLst/>
          </a:prstGeom>
        </p:spPr>
      </p:pic>
      <p:pic>
        <p:nvPicPr>
          <p:cNvPr id="7" name="Obrázek 6" descr="images (3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1008798">
            <a:off x="7136292" y="3360108"/>
            <a:ext cx="1736645" cy="2839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 smtClean="0">
                <a:solidFill>
                  <a:srgbClr val="FFFF00"/>
                </a:solidFill>
              </a:rPr>
              <a:t>What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kind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of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music</a:t>
            </a:r>
            <a:r>
              <a:rPr lang="sk-SK" dirty="0" smtClean="0">
                <a:solidFill>
                  <a:srgbClr val="FFFF00"/>
                </a:solidFill>
              </a:rPr>
              <a:t> do </a:t>
            </a:r>
            <a:r>
              <a:rPr lang="sk-SK" dirty="0" err="1" smtClean="0">
                <a:solidFill>
                  <a:srgbClr val="FFFF00"/>
                </a:solidFill>
              </a:rPr>
              <a:t>they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play</a:t>
            </a:r>
            <a:r>
              <a:rPr lang="sk-SK" dirty="0" smtClean="0">
                <a:solidFill>
                  <a:srgbClr val="FFFF00"/>
                </a:solidFill>
              </a:rPr>
              <a:t>?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They</a:t>
            </a:r>
            <a:r>
              <a:rPr lang="sk-SK" dirty="0" smtClean="0"/>
              <a:t> </a:t>
            </a:r>
            <a:r>
              <a:rPr lang="sk-SK" dirty="0" err="1" smtClean="0"/>
              <a:t>played</a:t>
            </a:r>
            <a:r>
              <a:rPr lang="sk-SK" dirty="0" smtClean="0"/>
              <a:t> a pop, pop rock and </a:t>
            </a:r>
            <a:r>
              <a:rPr lang="sk-SK" dirty="0" err="1" smtClean="0"/>
              <a:t>disco</a:t>
            </a:r>
            <a:endParaRPr lang="sk-SK" dirty="0" smtClean="0"/>
          </a:p>
          <a:p>
            <a:r>
              <a:rPr lang="sk-SK" dirty="0" smtClean="0"/>
              <a:t>Pop </a:t>
            </a:r>
            <a:r>
              <a:rPr lang="sk-SK" dirty="0" err="1" smtClean="0"/>
              <a:t>is</a:t>
            </a:r>
            <a:r>
              <a:rPr lang="sk-SK" dirty="0" smtClean="0"/>
              <a:t> </a:t>
            </a:r>
            <a:r>
              <a:rPr lang="sk-SK" dirty="0" err="1" smtClean="0"/>
              <a:t>music</a:t>
            </a:r>
            <a:r>
              <a:rPr lang="sk-SK" dirty="0" smtClean="0"/>
              <a:t> </a:t>
            </a:r>
            <a:r>
              <a:rPr lang="sk-SK" dirty="0" err="1" smtClean="0"/>
              <a:t>style</a:t>
            </a:r>
            <a:r>
              <a:rPr lang="sk-SK" dirty="0" smtClean="0"/>
              <a:t> </a:t>
            </a:r>
            <a:r>
              <a:rPr lang="sk-SK" dirty="0" err="1" smtClean="0"/>
              <a:t>which</a:t>
            </a:r>
            <a:r>
              <a:rPr lang="sk-SK" dirty="0" smtClean="0"/>
              <a:t> </a:t>
            </a:r>
            <a:r>
              <a:rPr lang="sk-SK" dirty="0" err="1" smtClean="0"/>
              <a:t>arise</a:t>
            </a:r>
            <a:r>
              <a:rPr lang="sk-SK" dirty="0" smtClean="0"/>
              <a:t> </a:t>
            </a:r>
            <a:r>
              <a:rPr lang="sk-SK" dirty="0" err="1" smtClean="0"/>
              <a:t>from</a:t>
            </a:r>
            <a:r>
              <a:rPr lang="sk-SK" dirty="0" smtClean="0"/>
              <a:t> USA.</a:t>
            </a:r>
          </a:p>
          <a:p>
            <a:r>
              <a:rPr lang="sk-SK" dirty="0" smtClean="0"/>
              <a:t>Pop rock </a:t>
            </a:r>
            <a:r>
              <a:rPr lang="sk-SK" dirty="0" err="1" smtClean="0"/>
              <a:t>is</a:t>
            </a:r>
            <a:r>
              <a:rPr lang="sk-SK" dirty="0" smtClean="0"/>
              <a:t> </a:t>
            </a:r>
            <a:r>
              <a:rPr lang="sk-SK" dirty="0" err="1" smtClean="0"/>
              <a:t>music</a:t>
            </a:r>
            <a:r>
              <a:rPr lang="sk-SK" dirty="0" smtClean="0"/>
              <a:t> </a:t>
            </a:r>
            <a:r>
              <a:rPr lang="sk-SK" dirty="0" err="1" smtClean="0"/>
              <a:t>style</a:t>
            </a:r>
            <a:r>
              <a:rPr lang="sk-SK" dirty="0" smtClean="0"/>
              <a:t> </a:t>
            </a:r>
            <a:r>
              <a:rPr lang="sk-SK" dirty="0" err="1" smtClean="0"/>
              <a:t>which</a:t>
            </a:r>
            <a:r>
              <a:rPr lang="sk-SK" dirty="0" smtClean="0"/>
              <a:t> </a:t>
            </a:r>
            <a:r>
              <a:rPr lang="sk-SK" dirty="0" err="1" smtClean="0"/>
              <a:t>is</a:t>
            </a:r>
            <a:r>
              <a:rPr lang="sk-SK" dirty="0" smtClean="0"/>
              <a:t> </a:t>
            </a:r>
            <a:r>
              <a:rPr lang="sk-SK" dirty="0" err="1" smtClean="0"/>
              <a:t>mixture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smtClean="0"/>
              <a:t> </a:t>
            </a:r>
            <a:r>
              <a:rPr lang="sk-SK" dirty="0" smtClean="0"/>
              <a:t>pop and rock. </a:t>
            </a:r>
            <a:endParaRPr lang="sk-SK" dirty="0" smtClean="0"/>
          </a:p>
          <a:p>
            <a:r>
              <a:rPr lang="sk-SK" dirty="0" err="1" smtClean="0"/>
              <a:t>Disco</a:t>
            </a:r>
            <a:r>
              <a:rPr lang="sk-SK" dirty="0" smtClean="0"/>
              <a:t> </a:t>
            </a:r>
            <a:r>
              <a:rPr lang="sk-SK" dirty="0" err="1" smtClean="0"/>
              <a:t>is</a:t>
            </a:r>
            <a:r>
              <a:rPr lang="sk-SK" dirty="0" smtClean="0"/>
              <a:t> </a:t>
            </a:r>
            <a:r>
              <a:rPr lang="sk-SK" dirty="0" err="1" smtClean="0"/>
              <a:t>dancing</a:t>
            </a:r>
            <a:r>
              <a:rPr lang="sk-SK" dirty="0" smtClean="0"/>
              <a:t> and </a:t>
            </a:r>
            <a:r>
              <a:rPr lang="sk-SK" dirty="0" err="1" smtClean="0"/>
              <a:t>music</a:t>
            </a:r>
            <a:r>
              <a:rPr lang="sk-SK" dirty="0" smtClean="0"/>
              <a:t> </a:t>
            </a:r>
            <a:r>
              <a:rPr lang="sk-SK" dirty="0" err="1" smtClean="0"/>
              <a:t>style</a:t>
            </a:r>
            <a:r>
              <a:rPr lang="sk-SK" dirty="0" smtClean="0"/>
              <a:t> </a:t>
            </a:r>
            <a:r>
              <a:rPr lang="sk-SK" dirty="0" err="1" smtClean="0"/>
              <a:t>which</a:t>
            </a:r>
            <a:r>
              <a:rPr lang="sk-SK" dirty="0" smtClean="0"/>
              <a:t> </a:t>
            </a:r>
            <a:r>
              <a:rPr lang="sk-SK" dirty="0" err="1" smtClean="0"/>
              <a:t>contains</a:t>
            </a:r>
            <a:r>
              <a:rPr lang="sk-SK" dirty="0" smtClean="0"/>
              <a:t>  </a:t>
            </a:r>
            <a:r>
              <a:rPr lang="sk-SK" dirty="0" err="1" smtClean="0"/>
              <a:t>elements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Latin</a:t>
            </a:r>
            <a:r>
              <a:rPr lang="sk-SK" dirty="0" smtClean="0"/>
              <a:t> - </a:t>
            </a:r>
            <a:r>
              <a:rPr lang="sk-SK" dirty="0" err="1" smtClean="0"/>
              <a:t>American</a:t>
            </a:r>
            <a:r>
              <a:rPr lang="sk-SK" dirty="0" smtClean="0"/>
              <a:t> </a:t>
            </a:r>
            <a:r>
              <a:rPr lang="sk-SK" dirty="0" err="1" smtClean="0"/>
              <a:t>music</a:t>
            </a:r>
            <a:r>
              <a:rPr lang="sk-SK" dirty="0" smtClean="0"/>
              <a:t>.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dirty="0" err="1" smtClean="0">
                <a:solidFill>
                  <a:srgbClr val="FF0000"/>
                </a:solidFill>
              </a:rPr>
              <a:t>What</a:t>
            </a:r>
            <a:r>
              <a:rPr lang="sk-SK" sz="4000" dirty="0" smtClean="0">
                <a:solidFill>
                  <a:srgbClr val="FF0000"/>
                </a:solidFill>
              </a:rPr>
              <a:t> </a:t>
            </a:r>
            <a:r>
              <a:rPr lang="sk-SK" sz="4000" dirty="0" err="1" smtClean="0">
                <a:solidFill>
                  <a:srgbClr val="FF0000"/>
                </a:solidFill>
              </a:rPr>
              <a:t>kind</a:t>
            </a:r>
            <a:r>
              <a:rPr lang="sk-SK" sz="4000" dirty="0" smtClean="0">
                <a:solidFill>
                  <a:srgbClr val="FF0000"/>
                </a:solidFill>
              </a:rPr>
              <a:t> </a:t>
            </a:r>
            <a:r>
              <a:rPr lang="sk-SK" sz="4000" dirty="0" err="1" smtClean="0">
                <a:solidFill>
                  <a:srgbClr val="FF0000"/>
                </a:solidFill>
              </a:rPr>
              <a:t>of</a:t>
            </a:r>
            <a:r>
              <a:rPr lang="sk-SK" sz="4000" dirty="0" smtClean="0">
                <a:solidFill>
                  <a:srgbClr val="FF0000"/>
                </a:solidFill>
              </a:rPr>
              <a:t> </a:t>
            </a:r>
            <a:r>
              <a:rPr lang="sk-SK" sz="4000" dirty="0" err="1" smtClean="0">
                <a:solidFill>
                  <a:srgbClr val="FF0000"/>
                </a:solidFill>
              </a:rPr>
              <a:t>fashions</a:t>
            </a:r>
            <a:r>
              <a:rPr lang="sk-SK" sz="4000" dirty="0" smtClean="0">
                <a:solidFill>
                  <a:srgbClr val="FF0000"/>
                </a:solidFill>
              </a:rPr>
              <a:t> do </a:t>
            </a:r>
            <a:r>
              <a:rPr lang="sk-SK" sz="4000" dirty="0" err="1" smtClean="0">
                <a:solidFill>
                  <a:srgbClr val="FF0000"/>
                </a:solidFill>
              </a:rPr>
              <a:t>they</a:t>
            </a:r>
            <a:r>
              <a:rPr lang="sk-SK" sz="4000" dirty="0" smtClean="0">
                <a:solidFill>
                  <a:srgbClr val="FF0000"/>
                </a:solidFill>
              </a:rPr>
              <a:t> </a:t>
            </a:r>
            <a:r>
              <a:rPr lang="sk-SK" sz="4000" dirty="0" err="1" smtClean="0">
                <a:solidFill>
                  <a:srgbClr val="FF0000"/>
                </a:solidFill>
              </a:rPr>
              <a:t>wear</a:t>
            </a:r>
            <a:r>
              <a:rPr lang="sk-SK" sz="4000" dirty="0" smtClean="0">
                <a:solidFill>
                  <a:srgbClr val="FF0000"/>
                </a:solidFill>
              </a:rPr>
              <a:t>?</a:t>
            </a:r>
            <a:endParaRPr lang="sk-SK" sz="4000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4000" dirty="0" err="1" smtClean="0"/>
              <a:t>They</a:t>
            </a:r>
            <a:r>
              <a:rPr lang="sk-SK" sz="4000" dirty="0" smtClean="0"/>
              <a:t>  </a:t>
            </a:r>
            <a:r>
              <a:rPr lang="sk-SK" sz="4000" dirty="0" err="1" smtClean="0"/>
              <a:t>wore</a:t>
            </a:r>
            <a:r>
              <a:rPr lang="sk-SK" sz="4000" dirty="0" smtClean="0"/>
              <a:t> </a:t>
            </a:r>
            <a:r>
              <a:rPr lang="sk-SK" sz="4000" dirty="0" err="1" smtClean="0"/>
              <a:t>costumes</a:t>
            </a:r>
            <a:r>
              <a:rPr lang="sk-SK" sz="4000" dirty="0" smtClean="0"/>
              <a:t> .</a:t>
            </a:r>
          </a:p>
          <a:p>
            <a:r>
              <a:rPr lang="sk-SK" sz="4000" dirty="0" err="1" smtClean="0"/>
              <a:t>This</a:t>
            </a:r>
            <a:r>
              <a:rPr lang="sk-SK" sz="4000" dirty="0" smtClean="0"/>
              <a:t> </a:t>
            </a:r>
            <a:r>
              <a:rPr lang="sk-SK" sz="4000" dirty="0" err="1" smtClean="0"/>
              <a:t>costumes</a:t>
            </a:r>
            <a:r>
              <a:rPr lang="sk-SK" sz="4000" dirty="0" smtClean="0"/>
              <a:t> </a:t>
            </a:r>
            <a:r>
              <a:rPr lang="sk-SK" sz="4000" dirty="0" err="1" smtClean="0"/>
              <a:t>was</a:t>
            </a:r>
            <a:r>
              <a:rPr lang="sk-SK" sz="4000" dirty="0" smtClean="0"/>
              <a:t> </a:t>
            </a:r>
            <a:r>
              <a:rPr lang="sk-SK" sz="4000" dirty="0" err="1" smtClean="0"/>
              <a:t>long</a:t>
            </a:r>
            <a:r>
              <a:rPr lang="sk-SK" sz="4000" dirty="0" smtClean="0"/>
              <a:t> and  </a:t>
            </a:r>
            <a:r>
              <a:rPr lang="sk-SK" sz="4000" dirty="0" err="1" smtClean="0"/>
              <a:t>white</a:t>
            </a:r>
            <a:r>
              <a:rPr lang="sk-SK" sz="4000" dirty="0" smtClean="0"/>
              <a:t>.</a:t>
            </a:r>
          </a:p>
          <a:p>
            <a:r>
              <a:rPr lang="sk-SK" sz="4000" dirty="0" err="1" smtClean="0"/>
              <a:t>They</a:t>
            </a:r>
            <a:r>
              <a:rPr lang="sk-SK" sz="4000" dirty="0" smtClean="0"/>
              <a:t> had </a:t>
            </a:r>
            <a:r>
              <a:rPr lang="sk-SK" sz="4000" dirty="0" err="1" smtClean="0"/>
              <a:t>long</a:t>
            </a:r>
            <a:r>
              <a:rPr lang="sk-SK" sz="4000" dirty="0" smtClean="0"/>
              <a:t> </a:t>
            </a:r>
            <a:r>
              <a:rPr lang="sk-SK" sz="4000" dirty="0" err="1" smtClean="0"/>
              <a:t>hair</a:t>
            </a:r>
            <a:r>
              <a:rPr lang="sk-SK" sz="4000" dirty="0" smtClean="0"/>
              <a:t>.</a:t>
            </a:r>
          </a:p>
          <a:p>
            <a:r>
              <a:rPr lang="sk-SK" sz="4000" dirty="0" err="1" smtClean="0"/>
              <a:t>Björn</a:t>
            </a:r>
            <a:r>
              <a:rPr lang="sk-SK" sz="4000" dirty="0" smtClean="0"/>
              <a:t> </a:t>
            </a:r>
            <a:r>
              <a:rPr lang="sk-SK" sz="4000" dirty="0" err="1" smtClean="0"/>
              <a:t>Ulvaeus</a:t>
            </a:r>
            <a:r>
              <a:rPr lang="sk-SK" sz="4000" dirty="0" smtClean="0"/>
              <a:t> </a:t>
            </a:r>
            <a:r>
              <a:rPr lang="sk-SK" sz="4000" dirty="0" err="1" smtClean="0"/>
              <a:t>was</a:t>
            </a:r>
            <a:r>
              <a:rPr lang="sk-SK" sz="4000" dirty="0" smtClean="0"/>
              <a:t> never </a:t>
            </a:r>
            <a:r>
              <a:rPr lang="sk-SK" sz="4000" dirty="0" err="1" smtClean="0"/>
              <a:t>identified</a:t>
            </a:r>
            <a:r>
              <a:rPr lang="sk-SK" sz="4000" dirty="0" smtClean="0"/>
              <a:t> </a:t>
            </a:r>
            <a:r>
              <a:rPr lang="sk-SK" sz="4000" dirty="0" err="1" smtClean="0"/>
              <a:t>with</a:t>
            </a:r>
            <a:r>
              <a:rPr lang="sk-SK" sz="4000" dirty="0" smtClean="0"/>
              <a:t> </a:t>
            </a:r>
            <a:r>
              <a:rPr lang="sk-SK" sz="4000" dirty="0" err="1" smtClean="0"/>
              <a:t>costumes</a:t>
            </a:r>
            <a:r>
              <a:rPr lang="sk-SK" sz="4000" dirty="0" smtClean="0"/>
              <a:t>.</a:t>
            </a:r>
          </a:p>
          <a:p>
            <a:endParaRPr lang="sk-SK" sz="4000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</p:txBody>
      </p:sp>
      <p:pic>
        <p:nvPicPr>
          <p:cNvPr id="4" name="Obrázek 3" descr="images (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4315416"/>
            <a:ext cx="2160240" cy="2542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0070C0"/>
                </a:solidFill>
              </a:rPr>
              <a:t>When</a:t>
            </a:r>
            <a:r>
              <a:rPr lang="sk-SK" dirty="0" smtClean="0">
                <a:solidFill>
                  <a:srgbClr val="0070C0"/>
                </a:solidFill>
              </a:rPr>
              <a:t> </a:t>
            </a:r>
            <a:r>
              <a:rPr lang="sk-SK" dirty="0" err="1" smtClean="0">
                <a:solidFill>
                  <a:srgbClr val="0070C0"/>
                </a:solidFill>
              </a:rPr>
              <a:t>did</a:t>
            </a:r>
            <a:r>
              <a:rPr lang="sk-SK" dirty="0" smtClean="0">
                <a:solidFill>
                  <a:srgbClr val="0070C0"/>
                </a:solidFill>
              </a:rPr>
              <a:t> </a:t>
            </a:r>
            <a:r>
              <a:rPr lang="sk-SK" dirty="0" err="1" smtClean="0">
                <a:solidFill>
                  <a:srgbClr val="0070C0"/>
                </a:solidFill>
              </a:rPr>
              <a:t>they</a:t>
            </a:r>
            <a:r>
              <a:rPr lang="sk-SK" dirty="0" smtClean="0">
                <a:solidFill>
                  <a:srgbClr val="0070C0"/>
                </a:solidFill>
              </a:rPr>
              <a:t> </a:t>
            </a:r>
            <a:r>
              <a:rPr lang="sk-SK" dirty="0" err="1" smtClean="0">
                <a:solidFill>
                  <a:srgbClr val="0070C0"/>
                </a:solidFill>
              </a:rPr>
              <a:t>become</a:t>
            </a:r>
            <a:r>
              <a:rPr lang="sk-SK" dirty="0" smtClean="0">
                <a:solidFill>
                  <a:srgbClr val="0070C0"/>
                </a:solidFill>
              </a:rPr>
              <a:t> </a:t>
            </a:r>
            <a:r>
              <a:rPr lang="sk-SK" dirty="0" err="1" smtClean="0">
                <a:solidFill>
                  <a:srgbClr val="0070C0"/>
                </a:solidFill>
              </a:rPr>
              <a:t>famous</a:t>
            </a:r>
            <a:r>
              <a:rPr lang="sk-SK" dirty="0" smtClean="0">
                <a:solidFill>
                  <a:srgbClr val="0070C0"/>
                </a:solidFill>
              </a:rPr>
              <a:t>?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They</a:t>
            </a:r>
            <a:r>
              <a:rPr lang="sk-SK" dirty="0" smtClean="0"/>
              <a:t> </a:t>
            </a:r>
            <a:r>
              <a:rPr lang="sk-SK" dirty="0" err="1" smtClean="0"/>
              <a:t>become</a:t>
            </a:r>
            <a:r>
              <a:rPr lang="sk-SK" dirty="0" smtClean="0"/>
              <a:t> </a:t>
            </a:r>
            <a:r>
              <a:rPr lang="sk-SK" dirty="0" err="1" smtClean="0"/>
              <a:t>famous</a:t>
            </a:r>
            <a:r>
              <a:rPr lang="sk-SK" dirty="0" smtClean="0"/>
              <a:t> in </a:t>
            </a:r>
            <a:r>
              <a:rPr lang="sk-SK" dirty="0" err="1" smtClean="0"/>
              <a:t>year</a:t>
            </a:r>
            <a:r>
              <a:rPr lang="sk-SK" dirty="0" smtClean="0"/>
              <a:t>  1974 </a:t>
            </a:r>
            <a:r>
              <a:rPr lang="sk-SK" dirty="0" err="1" smtClean="0"/>
              <a:t>as</a:t>
            </a:r>
            <a:r>
              <a:rPr lang="sk-SK" dirty="0" smtClean="0"/>
              <a:t> </a:t>
            </a:r>
            <a:r>
              <a:rPr lang="sk-SK" dirty="0" err="1" smtClean="0"/>
              <a:t>they</a:t>
            </a:r>
            <a:r>
              <a:rPr lang="sk-SK" dirty="0" smtClean="0"/>
              <a:t> </a:t>
            </a:r>
            <a:r>
              <a:rPr lang="sk-SK" dirty="0" err="1" smtClean="0"/>
              <a:t>win</a:t>
            </a:r>
            <a:r>
              <a:rPr lang="sk-SK" dirty="0" smtClean="0"/>
              <a:t> </a:t>
            </a:r>
            <a:r>
              <a:rPr lang="sk-SK" dirty="0" err="1" smtClean="0"/>
              <a:t>Eurovision</a:t>
            </a:r>
            <a:r>
              <a:rPr lang="sk-SK" dirty="0" smtClean="0"/>
              <a:t> Song </a:t>
            </a:r>
            <a:r>
              <a:rPr lang="sk-SK" dirty="0" err="1" smtClean="0"/>
              <a:t>Contest</a:t>
            </a:r>
            <a:r>
              <a:rPr lang="sk-SK" dirty="0" smtClean="0"/>
              <a:t> </a:t>
            </a:r>
            <a:r>
              <a:rPr lang="sk-SK" dirty="0" err="1" smtClean="0"/>
              <a:t>with</a:t>
            </a:r>
            <a:r>
              <a:rPr lang="sk-SK" dirty="0" smtClean="0"/>
              <a:t> </a:t>
            </a:r>
            <a:r>
              <a:rPr lang="sk-SK" dirty="0" err="1" smtClean="0"/>
              <a:t>song</a:t>
            </a:r>
            <a:r>
              <a:rPr lang="sk-SK" dirty="0" smtClean="0"/>
              <a:t> </a:t>
            </a:r>
            <a:r>
              <a:rPr lang="sk-SK" dirty="0" err="1" smtClean="0"/>
              <a:t>Waterloo</a:t>
            </a:r>
            <a:r>
              <a:rPr lang="sk-SK" dirty="0" smtClean="0"/>
              <a:t>. </a:t>
            </a:r>
            <a:r>
              <a:rPr lang="sk-SK" dirty="0" err="1" smtClean="0"/>
              <a:t>Group</a:t>
            </a:r>
            <a:r>
              <a:rPr lang="sk-SK" dirty="0" smtClean="0"/>
              <a:t> ABBA </a:t>
            </a:r>
            <a:r>
              <a:rPr lang="sk-SK" dirty="0" err="1" smtClean="0"/>
              <a:t>best</a:t>
            </a:r>
            <a:r>
              <a:rPr lang="sk-SK" dirty="0" smtClean="0"/>
              <a:t> </a:t>
            </a:r>
            <a:r>
              <a:rPr lang="sk-SK" dirty="0" err="1" smtClean="0"/>
              <a:t>utilized</a:t>
            </a:r>
            <a:r>
              <a:rPr lang="sk-SK" dirty="0" smtClean="0"/>
              <a:t>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money</a:t>
            </a:r>
            <a:r>
              <a:rPr lang="sk-SK" dirty="0" smtClean="0"/>
              <a:t> </a:t>
            </a:r>
            <a:r>
              <a:rPr lang="sk-SK" dirty="0" err="1" smtClean="0"/>
              <a:t>which</a:t>
            </a:r>
            <a:r>
              <a:rPr lang="sk-SK" dirty="0" smtClean="0"/>
              <a:t> </a:t>
            </a:r>
            <a:r>
              <a:rPr lang="sk-SK" dirty="0" err="1" smtClean="0"/>
              <a:t>ones</a:t>
            </a:r>
            <a:r>
              <a:rPr lang="sk-SK" dirty="0" smtClean="0"/>
              <a:t> </a:t>
            </a:r>
            <a:r>
              <a:rPr lang="sk-SK" dirty="0" err="1" smtClean="0"/>
              <a:t>they</a:t>
            </a:r>
            <a:r>
              <a:rPr lang="sk-SK" dirty="0" smtClean="0"/>
              <a:t> </a:t>
            </a:r>
            <a:r>
              <a:rPr lang="sk-SK" dirty="0" err="1" smtClean="0"/>
              <a:t>won</a:t>
            </a:r>
            <a:r>
              <a:rPr lang="sk-SK" dirty="0" smtClean="0"/>
              <a:t>. </a:t>
            </a:r>
            <a:r>
              <a:rPr lang="sk-SK" dirty="0" err="1" smtClean="0"/>
              <a:t>Their</a:t>
            </a:r>
            <a:r>
              <a:rPr lang="sk-SK" dirty="0" smtClean="0"/>
              <a:t> </a:t>
            </a:r>
            <a:r>
              <a:rPr lang="sk-SK" dirty="0" err="1" smtClean="0"/>
              <a:t>records</a:t>
            </a:r>
            <a:r>
              <a:rPr lang="sk-SK" dirty="0" smtClean="0"/>
              <a:t> </a:t>
            </a:r>
            <a:r>
              <a:rPr lang="sk-SK" dirty="0" err="1" smtClean="0"/>
              <a:t>between</a:t>
            </a:r>
            <a:r>
              <a:rPr lang="sk-SK" dirty="0" smtClean="0"/>
              <a:t> 1975 – 1982 </a:t>
            </a:r>
            <a:r>
              <a:rPr lang="sk-SK" dirty="0" err="1" smtClean="0"/>
              <a:t>were</a:t>
            </a:r>
            <a:r>
              <a:rPr lang="sk-SK" dirty="0" smtClean="0"/>
              <a:t> on </a:t>
            </a:r>
            <a:r>
              <a:rPr lang="sk-SK" dirty="0" err="1" smtClean="0"/>
              <a:t>the</a:t>
            </a:r>
            <a:r>
              <a:rPr lang="sk-SK" dirty="0" smtClean="0"/>
              <a:t> top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yarrow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a most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nations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4" name="Obrázek 3" descr="images (6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4797152"/>
            <a:ext cx="3414675" cy="1912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C000"/>
                </a:solidFill>
              </a:rPr>
              <a:t>What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dirty="0" err="1" smtClean="0">
                <a:solidFill>
                  <a:srgbClr val="FFC000"/>
                </a:solidFill>
              </a:rPr>
              <a:t>records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dirty="0" err="1" smtClean="0">
                <a:solidFill>
                  <a:srgbClr val="FFC000"/>
                </a:solidFill>
              </a:rPr>
              <a:t>have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dirty="0" err="1" smtClean="0">
                <a:solidFill>
                  <a:srgbClr val="FFC000"/>
                </a:solidFill>
              </a:rPr>
              <a:t>they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dirty="0" err="1" smtClean="0">
                <a:solidFill>
                  <a:srgbClr val="FFC000"/>
                </a:solidFill>
              </a:rPr>
              <a:t>made</a:t>
            </a:r>
            <a:r>
              <a:rPr lang="sk-SK" dirty="0" smtClean="0">
                <a:solidFill>
                  <a:srgbClr val="FFC000"/>
                </a:solidFill>
              </a:rPr>
              <a:t>?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Their</a:t>
            </a:r>
            <a:r>
              <a:rPr lang="sk-SK" dirty="0" smtClean="0"/>
              <a:t> </a:t>
            </a:r>
            <a:r>
              <a:rPr lang="sk-SK" dirty="0" err="1" smtClean="0"/>
              <a:t>records</a:t>
            </a:r>
            <a:r>
              <a:rPr lang="sk-SK" dirty="0" smtClean="0"/>
              <a:t>: </a:t>
            </a:r>
            <a:r>
              <a:rPr lang="en-US" dirty="0" smtClean="0"/>
              <a:t>Dancing Queen,</a:t>
            </a:r>
            <a:br>
              <a:rPr lang="en-US" dirty="0" smtClean="0"/>
            </a:br>
            <a:r>
              <a:rPr lang="en-US" dirty="0" smtClean="0"/>
              <a:t>The Winner Takes It All,</a:t>
            </a:r>
            <a:br>
              <a:rPr lang="en-US" dirty="0" smtClean="0"/>
            </a:br>
            <a:r>
              <a:rPr lang="en-US" dirty="0" err="1" smtClean="0"/>
              <a:t>Chiquitita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Mamma Mia,</a:t>
            </a:r>
            <a:br>
              <a:rPr lang="en-US" dirty="0" smtClean="0"/>
            </a:br>
            <a:r>
              <a:rPr lang="en-US" dirty="0" err="1" smtClean="0"/>
              <a:t>Gimme</a:t>
            </a:r>
            <a:r>
              <a:rPr lang="en-US" dirty="0" smtClean="0"/>
              <a:t>! </a:t>
            </a:r>
            <a:r>
              <a:rPr lang="en-US" dirty="0" err="1" smtClean="0"/>
              <a:t>Gimme</a:t>
            </a:r>
            <a:r>
              <a:rPr lang="en-US" dirty="0" smtClean="0"/>
              <a:t>! </a:t>
            </a:r>
            <a:r>
              <a:rPr lang="en-US" dirty="0" err="1" smtClean="0"/>
              <a:t>Gimme</a:t>
            </a:r>
            <a:r>
              <a:rPr lang="en-US" dirty="0" smtClean="0"/>
              <a:t>!,</a:t>
            </a:r>
            <a:br>
              <a:rPr lang="en-US" dirty="0" smtClean="0"/>
            </a:br>
            <a:r>
              <a:rPr lang="en-US" dirty="0" smtClean="0"/>
              <a:t>Waterloo,</a:t>
            </a:r>
            <a:br>
              <a:rPr lang="en-US" dirty="0" smtClean="0"/>
            </a:br>
            <a:r>
              <a:rPr lang="en-US" dirty="0" smtClean="0"/>
              <a:t>Money, Money, Money,</a:t>
            </a:r>
            <a:br>
              <a:rPr lang="en-US" dirty="0" smtClean="0"/>
            </a:br>
            <a:r>
              <a:rPr lang="en-US" dirty="0" smtClean="0"/>
              <a:t>Fernando,</a:t>
            </a:r>
            <a:br>
              <a:rPr lang="en-US" dirty="0" smtClean="0"/>
            </a:br>
            <a:r>
              <a:rPr lang="en-US" dirty="0" smtClean="0"/>
              <a:t>Take a Chance on Me,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 smtClean="0">
                <a:solidFill>
                  <a:srgbClr val="00B050"/>
                </a:solidFill>
              </a:rPr>
              <a:t>Some</a:t>
            </a:r>
            <a:r>
              <a:rPr lang="sk-SK" dirty="0" smtClean="0">
                <a:solidFill>
                  <a:srgbClr val="00B050"/>
                </a:solidFill>
              </a:rPr>
              <a:t> </a:t>
            </a:r>
            <a:r>
              <a:rPr lang="sk-SK" dirty="0" err="1" smtClean="0">
                <a:solidFill>
                  <a:srgbClr val="00B050"/>
                </a:solidFill>
              </a:rPr>
              <a:t>albums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u="sng" dirty="0" err="1" smtClean="0">
                <a:hlinkClick r:id="rId2"/>
              </a:rPr>
              <a:t>Gracias</a:t>
            </a:r>
            <a:r>
              <a:rPr lang="sk-SK" u="sng" dirty="0" smtClean="0">
                <a:hlinkClick r:id="rId2"/>
              </a:rPr>
              <a:t> </a:t>
            </a:r>
            <a:r>
              <a:rPr lang="sk-SK" u="sng" dirty="0" err="1" smtClean="0">
                <a:hlinkClick r:id="rId2"/>
              </a:rPr>
              <a:t>Por</a:t>
            </a:r>
            <a:r>
              <a:rPr lang="sk-SK" u="sng" dirty="0" smtClean="0">
                <a:hlinkClick r:id="rId2"/>
              </a:rPr>
              <a:t> La </a:t>
            </a:r>
            <a:r>
              <a:rPr lang="sk-SK" u="sng" dirty="0" err="1" smtClean="0">
                <a:hlinkClick r:id="rId2"/>
              </a:rPr>
              <a:t>Música</a:t>
            </a:r>
            <a:endParaRPr lang="sk-SK" dirty="0" smtClean="0"/>
          </a:p>
          <a:p>
            <a:r>
              <a:rPr lang="en-US" dirty="0" smtClean="0">
                <a:hlinkClick r:id="rId3" tooltip="Greatest Hits (ABBA)"/>
              </a:rPr>
              <a:t>Greatest Hits (ABBA)</a:t>
            </a:r>
            <a:endParaRPr lang="en-US" dirty="0" smtClean="0"/>
          </a:p>
          <a:p>
            <a:r>
              <a:rPr lang="en-US" u="sng" dirty="0" smtClean="0">
                <a:hlinkClick r:id="rId4"/>
              </a:rPr>
              <a:t>Greatest Hits Vol. 2 (ABBA</a:t>
            </a:r>
            <a:r>
              <a:rPr lang="en-US" u="sng" dirty="0" smtClean="0">
                <a:hlinkClick r:id="rId4"/>
              </a:rPr>
              <a:t>)</a:t>
            </a:r>
            <a:endParaRPr lang="sk-SK" u="sng" dirty="0" smtClean="0"/>
          </a:p>
          <a:p>
            <a:r>
              <a:rPr lang="sk-SK" u="sng" dirty="0" smtClean="0">
                <a:hlinkClick r:id="rId5"/>
              </a:rPr>
              <a:t>Ring </a:t>
            </a:r>
            <a:r>
              <a:rPr lang="sk-SK" u="sng" dirty="0" err="1" smtClean="0">
                <a:hlinkClick r:id="rId5"/>
              </a:rPr>
              <a:t>Ring</a:t>
            </a:r>
            <a:r>
              <a:rPr lang="sk-SK" u="sng" dirty="0" smtClean="0">
                <a:hlinkClick r:id="rId5"/>
              </a:rPr>
              <a:t> (album)</a:t>
            </a:r>
            <a:endParaRPr lang="sk-SK" dirty="0" smtClean="0"/>
          </a:p>
          <a:p>
            <a:r>
              <a:rPr lang="en-US" u="sng" dirty="0" smtClean="0">
                <a:hlinkClick r:id="rId6"/>
              </a:rPr>
              <a:t>The Singles: The First Ten Years</a:t>
            </a:r>
            <a:endParaRPr lang="en-US" dirty="0" smtClean="0"/>
          </a:p>
          <a:p>
            <a:r>
              <a:rPr lang="sk-SK" u="sng" dirty="0" err="1" smtClean="0">
                <a:hlinkClick r:id="rId7"/>
              </a:rPr>
              <a:t>Waterloo</a:t>
            </a:r>
            <a:r>
              <a:rPr lang="sk-SK" u="sng" dirty="0" smtClean="0">
                <a:hlinkClick r:id="rId7"/>
              </a:rPr>
              <a:t> (album)</a:t>
            </a:r>
            <a:endParaRPr lang="sk-SK" dirty="0" smtClean="0"/>
          </a:p>
          <a:p>
            <a:endParaRPr lang="en-US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 smtClean="0">
                <a:solidFill>
                  <a:srgbClr val="7030A0"/>
                </a:solidFill>
              </a:rPr>
              <a:t>Links</a:t>
            </a:r>
            <a:r>
              <a:rPr lang="sk-SK" dirty="0" smtClean="0">
                <a:solidFill>
                  <a:srgbClr val="7030A0"/>
                </a:solidFill>
              </a:rPr>
              <a:t> to </a:t>
            </a:r>
            <a:r>
              <a:rPr lang="sk-SK" dirty="0" err="1" smtClean="0">
                <a:solidFill>
                  <a:srgbClr val="7030A0"/>
                </a:solidFill>
              </a:rPr>
              <a:t>some</a:t>
            </a:r>
            <a:r>
              <a:rPr lang="sk-SK" dirty="0" smtClean="0">
                <a:solidFill>
                  <a:srgbClr val="7030A0"/>
                </a:solidFill>
              </a:rPr>
              <a:t> </a:t>
            </a:r>
            <a:r>
              <a:rPr lang="sk-SK" dirty="0" err="1" smtClean="0">
                <a:solidFill>
                  <a:srgbClr val="7030A0"/>
                </a:solidFill>
              </a:rPr>
              <a:t>songs</a:t>
            </a:r>
            <a:r>
              <a:rPr lang="sk-SK" dirty="0" smtClean="0">
                <a:solidFill>
                  <a:srgbClr val="7030A0"/>
                </a:solidFill>
              </a:rPr>
              <a:t>?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www.youtube.com/watch?v=unfzfe8f9NI</a:t>
            </a:r>
            <a:endParaRPr lang="sk-SK" dirty="0" smtClean="0"/>
          </a:p>
          <a:p>
            <a:r>
              <a:rPr lang="sk-SK" dirty="0" smtClean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www.youtube.com/watch?v=xFrGuyw1V8s</a:t>
            </a:r>
            <a:endParaRPr lang="sk-SK" dirty="0" smtClean="0"/>
          </a:p>
          <a:p>
            <a:r>
              <a:rPr lang="sk-SK" dirty="0" smtClean="0">
                <a:hlinkClick r:id="rId4"/>
              </a:rPr>
              <a:t>https://</a:t>
            </a:r>
            <a:r>
              <a:rPr lang="sk-SK" dirty="0" smtClean="0">
                <a:hlinkClick r:id="rId4"/>
              </a:rPr>
              <a:t>www.youtube.com/watch?v=92cwKCU8Z5c</a:t>
            </a:r>
            <a:endParaRPr lang="sk-SK" dirty="0" smtClean="0"/>
          </a:p>
          <a:p>
            <a:r>
              <a:rPr lang="sk-SK" dirty="0" smtClean="0">
                <a:hlinkClick r:id="rId5"/>
              </a:rPr>
              <a:t>https://</a:t>
            </a:r>
            <a:r>
              <a:rPr lang="sk-SK" dirty="0" smtClean="0">
                <a:hlinkClick r:id="rId5"/>
              </a:rPr>
              <a:t>www.youtube.com/watch?v=p4QqMKe3rwY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068960"/>
            <a:ext cx="8229600" cy="1251062"/>
          </a:xfrm>
        </p:spPr>
        <p:txBody>
          <a:bodyPr/>
          <a:lstStyle/>
          <a:p>
            <a:r>
              <a:rPr lang="sk-SK" dirty="0" err="1" smtClean="0">
                <a:solidFill>
                  <a:srgbClr val="002060"/>
                </a:solidFill>
              </a:rPr>
              <a:t>Thank</a:t>
            </a:r>
            <a:r>
              <a:rPr lang="sk-SK" dirty="0" smtClean="0">
                <a:solidFill>
                  <a:srgbClr val="002060"/>
                </a:solidFill>
              </a:rPr>
              <a:t> </a:t>
            </a:r>
            <a:r>
              <a:rPr lang="sk-SK" dirty="0" err="1" smtClean="0">
                <a:solidFill>
                  <a:srgbClr val="002060"/>
                </a:solidFill>
              </a:rPr>
              <a:t>for</a:t>
            </a:r>
            <a:r>
              <a:rPr lang="sk-SK" dirty="0" smtClean="0">
                <a:solidFill>
                  <a:srgbClr val="002060"/>
                </a:solidFill>
              </a:rPr>
              <a:t> </a:t>
            </a:r>
            <a:r>
              <a:rPr lang="sk-SK" dirty="0" err="1" smtClean="0">
                <a:solidFill>
                  <a:srgbClr val="002060"/>
                </a:solidFill>
              </a:rPr>
              <a:t>paying</a:t>
            </a:r>
            <a:r>
              <a:rPr lang="sk-SK" dirty="0" smtClean="0">
                <a:solidFill>
                  <a:srgbClr val="002060"/>
                </a:solidFill>
              </a:rPr>
              <a:t> </a:t>
            </a:r>
            <a:r>
              <a:rPr lang="sk-SK" dirty="0" err="1" smtClean="0">
                <a:solidFill>
                  <a:srgbClr val="002060"/>
                </a:solidFill>
              </a:rPr>
              <a:t>attention</a:t>
            </a:r>
            <a:r>
              <a:rPr lang="sk-SK" dirty="0" smtClean="0">
                <a:solidFill>
                  <a:srgbClr val="002060"/>
                </a:solidFill>
              </a:rPr>
              <a:t>!!! </a:t>
            </a:r>
            <a:endParaRPr lang="sk-SK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Arkýř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82</TotalTime>
  <Words>230</Words>
  <Application>Microsoft Office PowerPoint</Application>
  <PresentationFormat>Předvádění na obrazovce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Modul</vt:lpstr>
      <vt:lpstr>ABBA</vt:lpstr>
      <vt:lpstr>Where and when they arise ?</vt:lpstr>
      <vt:lpstr>What kind of music do they play?</vt:lpstr>
      <vt:lpstr>What kind of fashions do they wear?</vt:lpstr>
      <vt:lpstr>When did they become famous?</vt:lpstr>
      <vt:lpstr>What records have they made?</vt:lpstr>
      <vt:lpstr>Some albums</vt:lpstr>
      <vt:lpstr>Links to some songs?</vt:lpstr>
      <vt:lpstr>Thank for paying attention!!!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ABBA</dc:title>
  <dc:creator>ASUS</dc:creator>
  <cp:lastModifiedBy>ASUS</cp:lastModifiedBy>
  <cp:revision>10</cp:revision>
  <dcterms:created xsi:type="dcterms:W3CDTF">2018-10-16T11:26:08Z</dcterms:created>
  <dcterms:modified xsi:type="dcterms:W3CDTF">2018-10-18T13:13:51Z</dcterms:modified>
</cp:coreProperties>
</file>