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4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0A4FB5-2820-40CA-969D-77CA399A31C2}" type="datetimeFigureOut">
              <a:rPr lang="sk-SK" smtClean="0"/>
              <a:t>10. 6. 2018</a:t>
            </a:fld>
            <a:endParaRPr lang="sk-SK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5E8F3B6-809A-4474-8F38-371B32FC1510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Energia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Sebastián Theis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Alternatívne zdroje energie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to energie, ktoré sú nevyčerpateľné.</a:t>
            </a:r>
          </a:p>
          <a:p>
            <a:r>
              <a:rPr lang="sk-SK" dirty="0" smtClean="0"/>
              <a:t>Obnovujú sa v prírode.</a:t>
            </a:r>
          </a:p>
          <a:p>
            <a:r>
              <a:rPr lang="sk-SK" dirty="0" smtClean="0"/>
              <a:t>Slnečná energia</a:t>
            </a:r>
          </a:p>
          <a:p>
            <a:r>
              <a:rPr lang="sk-SK" dirty="0" smtClean="0"/>
              <a:t>Biomasa a bioplyn</a:t>
            </a:r>
          </a:p>
          <a:p>
            <a:r>
              <a:rPr lang="sk-SK" dirty="0" smtClean="0"/>
              <a:t>Veterná energia</a:t>
            </a:r>
          </a:p>
          <a:p>
            <a:r>
              <a:rPr lang="sk-SK" dirty="0" smtClean="0"/>
              <a:t>Geotermálna energia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F0"/>
                </a:solidFill>
              </a:rPr>
              <a:t>Zdroje informácií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Wikipédia</a:t>
            </a:r>
            <a:endParaRPr lang="sk-SK" dirty="0" smtClean="0"/>
          </a:p>
          <a:p>
            <a:r>
              <a:rPr lang="sk-SK" dirty="0" err="1" smtClean="0"/>
              <a:t>Referáty.aktuality</a:t>
            </a:r>
            <a:endParaRPr lang="sk-SK" dirty="0" smtClean="0"/>
          </a:p>
          <a:p>
            <a:r>
              <a:rPr lang="sk-SK" dirty="0" err="1" smtClean="0"/>
              <a:t>Google</a:t>
            </a:r>
            <a:r>
              <a:rPr lang="sk-SK" dirty="0" smtClean="0"/>
              <a:t> obrázky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470648" cy="1143000"/>
          </a:xfrm>
        </p:spPr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Ďakujem za pozornosť.</a:t>
            </a:r>
            <a:endParaRPr lang="sk-SK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F0"/>
                </a:solidFill>
              </a:rPr>
              <a:t>Delenie elektrárni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Tepelné- teplo vytvára paru pre turbínu.  Napr.: uhoľné, plynové, atómové, geotermálne</a:t>
            </a:r>
          </a:p>
          <a:p>
            <a:r>
              <a:rPr lang="sk-SK" dirty="0" smtClean="0"/>
              <a:t>Vodné- voda roztáča turbínu poháňajúcu generátor. Napr.: riečne, prílivové, prečerpávacie</a:t>
            </a:r>
          </a:p>
          <a:p>
            <a:r>
              <a:rPr lang="sk-SK" dirty="0" smtClean="0"/>
              <a:t>Veterné- generátor poháňa vrtuľa, ktorú roztáča prúd vzduchu </a:t>
            </a:r>
          </a:p>
          <a:p>
            <a:r>
              <a:rPr lang="sk-SK" dirty="0" smtClean="0"/>
              <a:t>Slnečné</a:t>
            </a:r>
            <a:endParaRPr lang="sk-SK" dirty="0"/>
          </a:p>
        </p:txBody>
      </p:sp>
      <p:pic>
        <p:nvPicPr>
          <p:cNvPr id="4" name="Obrázek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3192" y="5057461"/>
            <a:ext cx="2700808" cy="1800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F0"/>
                </a:solidFill>
              </a:rPr>
              <a:t>Druhy elektrárni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Vodné elektrárne</a:t>
            </a:r>
          </a:p>
          <a:p>
            <a:endParaRPr lang="sk-SK" dirty="0" smtClean="0"/>
          </a:p>
          <a:p>
            <a:r>
              <a:rPr lang="sk-SK" dirty="0" smtClean="0"/>
              <a:t>Slnečné elektrárne</a:t>
            </a:r>
          </a:p>
          <a:p>
            <a:endParaRPr lang="sk-SK" dirty="0" smtClean="0"/>
          </a:p>
          <a:p>
            <a:r>
              <a:rPr lang="sk-SK" dirty="0" smtClean="0"/>
              <a:t>Veterné elektrárne </a:t>
            </a:r>
          </a:p>
          <a:p>
            <a:endParaRPr lang="sk-SK" dirty="0" smtClean="0"/>
          </a:p>
          <a:p>
            <a:r>
              <a:rPr lang="sk-SK" dirty="0" smtClean="0"/>
              <a:t>Atómové elektrárne</a:t>
            </a:r>
            <a:endParaRPr lang="sk-SK" dirty="0"/>
          </a:p>
        </p:txBody>
      </p:sp>
      <p:pic>
        <p:nvPicPr>
          <p:cNvPr id="4" name="Obrázek 3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492896"/>
            <a:ext cx="2047094" cy="1364729"/>
          </a:xfrm>
          <a:prstGeom prst="rect">
            <a:avLst/>
          </a:prstGeom>
        </p:spPr>
      </p:pic>
      <p:pic>
        <p:nvPicPr>
          <p:cNvPr id="5" name="Obrázek 4" descr="images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980728"/>
            <a:ext cx="1972799" cy="1479599"/>
          </a:xfrm>
          <a:prstGeom prst="rect">
            <a:avLst/>
          </a:prstGeom>
        </p:spPr>
      </p:pic>
      <p:pic>
        <p:nvPicPr>
          <p:cNvPr id="6" name="Obrázek 5" descr="images (4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3429000"/>
            <a:ext cx="2011660" cy="1341107"/>
          </a:xfrm>
          <a:prstGeom prst="rect">
            <a:avLst/>
          </a:prstGeom>
        </p:spPr>
      </p:pic>
      <p:pic>
        <p:nvPicPr>
          <p:cNvPr id="7" name="Obrázek 6" descr="images (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4581128"/>
            <a:ext cx="2088232" cy="1573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F0"/>
                </a:solidFill>
              </a:rPr>
              <a:t>Černobyľská havária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Najhoršia jadrová havária v histórii ľudstva.</a:t>
            </a:r>
          </a:p>
          <a:p>
            <a:r>
              <a:rPr lang="sk-SK" dirty="0" smtClean="0"/>
              <a:t>Pri tejto nehode bolo evakuovaných vyše 200 000 ľudí.</a:t>
            </a:r>
          </a:p>
          <a:p>
            <a:r>
              <a:rPr lang="sk-SK" dirty="0" smtClean="0"/>
              <a:t>Zasiahlo to vo veľkej miere prírodu. Úhyn zveri, lesy zničené vysokou radiáciou.</a:t>
            </a:r>
          </a:p>
          <a:p>
            <a:r>
              <a:rPr lang="sk-SK" dirty="0" smtClean="0"/>
              <a:t>V dnešnom čase žije v okolí Černobyľu 700 ľudí.</a:t>
            </a:r>
            <a:endParaRPr lang="sk-SK" dirty="0"/>
          </a:p>
        </p:txBody>
      </p:sp>
      <p:pic>
        <p:nvPicPr>
          <p:cNvPr id="4" name="Obrázek 3" descr="images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5748" y="3645024"/>
            <a:ext cx="2268252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Prečo sa Černobyľská havária stala?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Stala sa 26. apríla 1986.</a:t>
            </a:r>
          </a:p>
          <a:p>
            <a:r>
              <a:rPr lang="sk-SK" dirty="0" smtClean="0"/>
              <a:t>Príčinou bol zle navrhnutý reaktor.</a:t>
            </a:r>
          </a:p>
          <a:p>
            <a:r>
              <a:rPr lang="sk-SK" dirty="0" smtClean="0"/>
              <a:t>K tejto havárii prispelo aj viacero obídených bezpečnostných procedúr.</a:t>
            </a:r>
          </a:p>
          <a:p>
            <a:r>
              <a:rPr lang="sk-SK" dirty="0" smtClean="0"/>
              <a:t>Pred verejnosťou boli problémy ohľadne reaktora zatajené.</a:t>
            </a:r>
          </a:p>
          <a:p>
            <a:r>
              <a:rPr lang="sk-SK" dirty="0" smtClean="0"/>
              <a:t>Na Slovensko vlny radiácie prileteli 3-krát.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F0"/>
                </a:solidFill>
              </a:rPr>
              <a:t>Čo je to biomasa?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Biomasa je biologický materiál zo živých alebo neživých organizmov.</a:t>
            </a:r>
          </a:p>
          <a:p>
            <a:r>
              <a:rPr lang="sk-SK" dirty="0" smtClean="0"/>
              <a:t>Priemyselná biomasa môže byť produkovaná z: prosa, konope, topoľa, vŕby, </a:t>
            </a:r>
            <a:r>
              <a:rPr lang="sk-SK" dirty="0" err="1" smtClean="0"/>
              <a:t>cirku</a:t>
            </a:r>
            <a:r>
              <a:rPr lang="sk-SK" dirty="0" smtClean="0"/>
              <a:t>, cukrovej trstiny atď.</a:t>
            </a:r>
          </a:p>
          <a:p>
            <a:r>
              <a:rPr lang="sk-SK" dirty="0" smtClean="0"/>
              <a:t>Drevo je dnes najväčším zdrojom biomasy. Napr.: pne stromov, konáre atď.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F0"/>
                </a:solidFill>
              </a:rPr>
              <a:t>Zdroje biomasy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Poľnohospodárstvo- olejnaté plodiny ako repka olejná, slnečnica                                               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a cukornaté a škrobové plodiny ako obilniny, cukrová </a:t>
            </a:r>
            <a:r>
              <a:rPr lang="sk-SK" dirty="0" err="1" smtClean="0"/>
              <a:t>repa,cirok</a:t>
            </a: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pic>
        <p:nvPicPr>
          <p:cNvPr id="4" name="Obrázek 3" descr="images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636912"/>
            <a:ext cx="2376264" cy="1584176"/>
          </a:xfrm>
          <a:prstGeom prst="rect">
            <a:avLst/>
          </a:prstGeom>
        </p:spPr>
      </p:pic>
      <p:pic>
        <p:nvPicPr>
          <p:cNvPr id="5" name="Obrázek 4" descr="images (7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2204864"/>
            <a:ext cx="1620180" cy="2160240"/>
          </a:xfrm>
          <a:prstGeom prst="rect">
            <a:avLst/>
          </a:prstGeom>
        </p:spPr>
      </p:pic>
      <p:pic>
        <p:nvPicPr>
          <p:cNvPr id="6" name="Obrázek 5" descr="images (8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5230763"/>
            <a:ext cx="1728192" cy="1627237"/>
          </a:xfrm>
          <a:prstGeom prst="rect">
            <a:avLst/>
          </a:prstGeom>
        </p:spPr>
      </p:pic>
      <p:pic>
        <p:nvPicPr>
          <p:cNvPr id="7" name="Obrázek 6" descr="images (10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5229200"/>
            <a:ext cx="2043986" cy="1368152"/>
          </a:xfrm>
          <a:prstGeom prst="rect">
            <a:avLst/>
          </a:prstGeom>
        </p:spPr>
      </p:pic>
      <p:pic>
        <p:nvPicPr>
          <p:cNvPr id="8" name="Obrázek 7" descr="images (9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112" y="4941168"/>
            <a:ext cx="2160240" cy="1627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F0"/>
                </a:solidFill>
              </a:rPr>
              <a:t>Zdroje biomasy 2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Lesníctvo- pevná biomasa- zvyšky zo zberu, spracovania, ťažby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Domáce a priemyselné odpady- vlhká biomasa- hnoj a organický odpad</a:t>
            </a:r>
            <a:endParaRPr lang="sk-SK" dirty="0"/>
          </a:p>
        </p:txBody>
      </p:sp>
      <p:pic>
        <p:nvPicPr>
          <p:cNvPr id="4" name="Obrázek 3" descr="images (1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4869160"/>
            <a:ext cx="2520280" cy="1685863"/>
          </a:xfrm>
          <a:prstGeom prst="rect">
            <a:avLst/>
          </a:prstGeom>
        </p:spPr>
      </p:pic>
      <p:pic>
        <p:nvPicPr>
          <p:cNvPr id="5" name="Obrázek 4" descr="images (1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204864"/>
            <a:ext cx="2316454" cy="1403399"/>
          </a:xfrm>
          <a:prstGeom prst="rect">
            <a:avLst/>
          </a:prstGeom>
        </p:spPr>
      </p:pic>
      <p:pic>
        <p:nvPicPr>
          <p:cNvPr id="6" name="Obrázek 5" descr="images (1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4725144"/>
            <a:ext cx="3240360" cy="163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00B0F0"/>
                </a:solidFill>
              </a:rPr>
              <a:t>Využitie biomasy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Spaľovanie</a:t>
            </a:r>
          </a:p>
          <a:p>
            <a:r>
              <a:rPr lang="sk-SK" dirty="0" smtClean="0"/>
              <a:t>Splyňovanie</a:t>
            </a:r>
          </a:p>
          <a:p>
            <a:r>
              <a:rPr lang="sk-SK" dirty="0" err="1" smtClean="0"/>
              <a:t>Pyrolýza</a:t>
            </a:r>
            <a:endParaRPr lang="sk-SK" dirty="0" smtClean="0"/>
          </a:p>
          <a:p>
            <a:r>
              <a:rPr lang="sk-SK" dirty="0" smtClean="0"/>
              <a:t>Alkoholické kvasenie</a:t>
            </a:r>
          </a:p>
          <a:p>
            <a:r>
              <a:rPr lang="sk-SK" dirty="0" err="1" smtClean="0"/>
              <a:t>Metánové</a:t>
            </a:r>
            <a:r>
              <a:rPr lang="sk-SK" dirty="0" smtClean="0"/>
              <a:t> kvasenie</a:t>
            </a:r>
          </a:p>
          <a:p>
            <a:r>
              <a:rPr lang="sk-SK" dirty="0" smtClean="0"/>
              <a:t>Mechanická (</a:t>
            </a:r>
            <a:r>
              <a:rPr lang="sk-SK" dirty="0" err="1" smtClean="0"/>
              <a:t>štiepenie,drtenie</a:t>
            </a:r>
            <a:r>
              <a:rPr lang="sk-SK" dirty="0" smtClean="0"/>
              <a:t>...)</a:t>
            </a:r>
          </a:p>
          <a:p>
            <a:r>
              <a:rPr lang="sk-SK" dirty="0" smtClean="0"/>
              <a:t>Chemická </a:t>
            </a:r>
            <a:r>
              <a:rPr lang="sk-SK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tx1">
                    <a:lumMod val="95000"/>
                  </a:schemeClr>
                </a:solidFill>
              </a:rPr>
              <a:t>esterifikácia</a:t>
            </a:r>
            <a:r>
              <a:rPr lang="sk-SK" dirty="0" smtClean="0">
                <a:solidFill>
                  <a:schemeClr val="tx1">
                    <a:lumMod val="95000"/>
                  </a:schemeClr>
                </a:solidFill>
              </a:rPr>
              <a:t> surových rastlinných olejov</a:t>
            </a:r>
            <a:r>
              <a:rPr lang="sk-SK" dirty="0" smtClean="0">
                <a:solidFill>
                  <a:schemeClr val="tx1">
                    <a:lumMod val="95000"/>
                  </a:schemeClr>
                </a:solidFill>
              </a:rPr>
              <a:t>) </a:t>
            </a:r>
            <a:endParaRPr lang="sk-SK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131</TotalTime>
  <Words>292</Words>
  <Application>Microsoft Office PowerPoint</Application>
  <PresentationFormat>Předvádění na obrazovce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Technický</vt:lpstr>
      <vt:lpstr>Energia</vt:lpstr>
      <vt:lpstr>Delenie elektrárni</vt:lpstr>
      <vt:lpstr>Druhy elektrárni</vt:lpstr>
      <vt:lpstr>Černobyľská havária</vt:lpstr>
      <vt:lpstr>Prečo sa Černobyľská havária stala?</vt:lpstr>
      <vt:lpstr>Čo je to biomasa?</vt:lpstr>
      <vt:lpstr>Zdroje biomasy</vt:lpstr>
      <vt:lpstr>Zdroje biomasy 2</vt:lpstr>
      <vt:lpstr>Využitie biomasy</vt:lpstr>
      <vt:lpstr>Alternatívne zdroje energie</vt:lpstr>
      <vt:lpstr>Zdroje informácií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</dc:title>
  <dc:creator>ASUS</dc:creator>
  <cp:lastModifiedBy>ASUS</cp:lastModifiedBy>
  <cp:revision>15</cp:revision>
  <dcterms:created xsi:type="dcterms:W3CDTF">2018-06-10T09:45:01Z</dcterms:created>
  <dcterms:modified xsi:type="dcterms:W3CDTF">2018-06-10T11:56:36Z</dcterms:modified>
</cp:coreProperties>
</file>