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5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se zakulaceným příčným rohe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01D6D17-113A-440C-8642-A1C9911FFB15}" type="datetimeFigureOut">
              <a:rPr lang="sk-SK" smtClean="0"/>
              <a:pPr/>
              <a:t>24. 10. 2019</a:t>
            </a:fld>
            <a:endParaRPr lang="sk-SK"/>
          </a:p>
        </p:txBody>
      </p:sp>
      <p:sp>
        <p:nvSpPr>
          <p:cNvPr id="11" name="Zástupný symbol pro číslo snímku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69426A9-404A-44F8-9019-5F4442B20DD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ro zápatí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D6D17-113A-440C-8642-A1C9911FFB15}" type="datetimeFigureOut">
              <a:rPr lang="sk-SK" smtClean="0"/>
              <a:pPr/>
              <a:t>24. 10. 2019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9426A9-404A-44F8-9019-5F4442B20DD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D6D17-113A-440C-8642-A1C9911FFB15}" type="datetimeFigureOut">
              <a:rPr lang="sk-SK" smtClean="0"/>
              <a:pPr/>
              <a:t>24. 10. 2019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9426A9-404A-44F8-9019-5F4442B20DD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D6D17-113A-440C-8642-A1C9911FFB15}" type="datetimeFigureOut">
              <a:rPr lang="sk-SK" smtClean="0"/>
              <a:pPr/>
              <a:t>24. 10. 2019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9426A9-404A-44F8-9019-5F4442B20DD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01D6D17-113A-440C-8642-A1C9911FFB15}" type="datetimeFigureOut">
              <a:rPr lang="sk-SK" smtClean="0"/>
              <a:pPr/>
              <a:t>24. 10. 2019</a:t>
            </a:fld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69426A9-404A-44F8-9019-5F4442B20DD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D6D17-113A-440C-8642-A1C9911FFB15}" type="datetimeFigureOut">
              <a:rPr lang="sk-SK" smtClean="0"/>
              <a:pPr/>
              <a:t>24. 10. 2019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69426A9-404A-44F8-9019-5F4442B20DD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élní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D6D17-113A-440C-8642-A1C9911FFB15}" type="datetimeFigureOut">
              <a:rPr lang="sk-SK" smtClean="0"/>
              <a:pPr/>
              <a:t>24. 10. 2019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69426A9-404A-44F8-9019-5F4442B20DD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D6D17-113A-440C-8642-A1C9911FFB15}" type="datetimeFigureOut">
              <a:rPr lang="sk-SK" smtClean="0"/>
              <a:pPr/>
              <a:t>24. 10. 2019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9426A9-404A-44F8-9019-5F4442B20DD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élní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D6D17-113A-440C-8642-A1C9911FFB15}" type="datetimeFigureOut">
              <a:rPr lang="sk-SK" smtClean="0"/>
              <a:pPr/>
              <a:t>24. 10. 2019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9426A9-404A-44F8-9019-5F4442B20DD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9" name="Zástupný symbol pro datum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01D6D17-113A-440C-8642-A1C9911FFB15}" type="datetimeFigureOut">
              <a:rPr lang="sk-SK" smtClean="0"/>
              <a:pPr/>
              <a:t>24. 10. 2019</a:t>
            </a:fld>
            <a:endParaRPr lang="sk-SK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69426A9-404A-44F8-9019-5F4442B20DD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ro zápatí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3" name="Zástupný symbol pro obrázek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cs-CZ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Klepnutím na ikonu přidáte obrázek.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01D6D17-113A-440C-8642-A1C9911FFB15}" type="datetimeFigureOut">
              <a:rPr lang="sk-SK" smtClean="0"/>
              <a:pPr/>
              <a:t>24. 10. 2019</a:t>
            </a:fld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69426A9-404A-44F8-9019-5F4442B20DD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se zakulaceným příčným rohe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901D6D17-113A-440C-8642-A1C9911FFB15}" type="datetimeFigureOut">
              <a:rPr lang="sk-SK" smtClean="0"/>
              <a:pPr/>
              <a:t>24. 10. 2019</a:t>
            </a:fld>
            <a:endParaRPr lang="sk-SK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C69426A9-404A-44F8-9019-5F4442B20DD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Hrad Slovenská </a:t>
            </a:r>
            <a:r>
              <a:rPr lang="sk-SK" dirty="0" err="1" smtClean="0"/>
              <a:t>Ľupča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sz="1600" dirty="0" smtClean="0"/>
              <a:t>Sebastián Theis</a:t>
            </a:r>
            <a:endParaRPr lang="sk-SK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História Hradu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000" dirty="0" smtClean="0"/>
              <a:t>13.storočie, doba vzniku hradu</a:t>
            </a:r>
          </a:p>
          <a:p>
            <a:r>
              <a:rPr lang="pl-PL" sz="2000" dirty="0" smtClean="0"/>
              <a:t>Je známy už od roku 1250 pod názvom Liptza.</a:t>
            </a:r>
          </a:p>
          <a:p>
            <a:r>
              <a:rPr lang="sk-SK" sz="2000" dirty="0" smtClean="0"/>
              <a:t>Kamenný hrad – veža, bol postavený už v prvej polovici 13. storočia, pravdepodobne na mieste pôvodného hradiska.</a:t>
            </a:r>
          </a:p>
          <a:p>
            <a:r>
              <a:rPr lang="sk-SK" sz="2000" dirty="0" smtClean="0"/>
              <a:t>Hrad </a:t>
            </a:r>
            <a:r>
              <a:rPr lang="sk-SK" sz="2000" dirty="0" err="1" smtClean="0"/>
              <a:t>Ľupča</a:t>
            </a:r>
            <a:r>
              <a:rPr lang="sk-SK" sz="2000" dirty="0" smtClean="0"/>
              <a:t> často menil majiteľov. Výbojmi sa dostával do rúk šľachticov, ktorí kráľovskú držbu nerešpektovali (Matúš </a:t>
            </a:r>
            <a:r>
              <a:rPr lang="sk-SK" sz="2000" dirty="0" err="1" smtClean="0"/>
              <a:t>Čák</a:t>
            </a:r>
            <a:r>
              <a:rPr lang="sk-SK" sz="2000" dirty="0" smtClean="0"/>
              <a:t> Trenčiansky).</a:t>
            </a:r>
          </a:p>
          <a:p>
            <a:r>
              <a:rPr lang="sk-SK" sz="2000" dirty="0" smtClean="0"/>
              <a:t>Stavovské </a:t>
            </a:r>
            <a:r>
              <a:rPr lang="sk-SK" sz="2000" dirty="0" err="1" smtClean="0"/>
              <a:t>nepokojev</a:t>
            </a:r>
            <a:r>
              <a:rPr lang="sk-SK" sz="2000" dirty="0" smtClean="0"/>
              <a:t> Uhorsku sa odrážali aj na situácii Hradu </a:t>
            </a:r>
            <a:r>
              <a:rPr lang="sk-SK" sz="2000" dirty="0" err="1" smtClean="0"/>
              <a:t>Ľupča</a:t>
            </a:r>
            <a:r>
              <a:rPr lang="sk-SK" sz="2000" dirty="0" smtClean="0"/>
              <a:t>. V roku 1605 naň zaútočili povstalci Jána </a:t>
            </a:r>
            <a:r>
              <a:rPr lang="sk-SK" sz="2000" dirty="0" err="1" smtClean="0"/>
              <a:t>Bocskaya</a:t>
            </a:r>
            <a:r>
              <a:rPr lang="sk-SK" sz="2000" dirty="0" smtClean="0"/>
              <a:t>, no nedobyli ho. Pri obrane hradu padli viacerí urodzení páni, ktorých mená sú na pamätnej doske v chodbe hradu.</a:t>
            </a:r>
          </a:p>
          <a:p>
            <a:r>
              <a:rPr lang="sk-SK" sz="2000" dirty="0" smtClean="0"/>
              <a:t>Po požiari v druhej polovici 19. storočia sa pristúpilo k prestavbe ale už len pre potreby štátneho sirotinca. V tomto čase bola pristavaná aj budova – </a:t>
            </a:r>
            <a:r>
              <a:rPr lang="sk-SK" sz="2000" dirty="0" err="1" smtClean="0"/>
              <a:t>Gizelin</a:t>
            </a:r>
            <a:r>
              <a:rPr lang="sk-SK" sz="2000" dirty="0" smtClean="0"/>
              <a:t> dom. Sirotinec, škola ale aj Výchovný ústav pre mladistvých tu pretrvávali až do 20. storočia.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err="1" smtClean="0"/>
              <a:t>Súčastnosť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2400" dirty="0" smtClean="0"/>
              <a:t>v závere roka 2002, preberá nový vlastník Železiarne Podbrezová a.s., ktorý začína s rekonštrukciou celého hradného areálu.</a:t>
            </a:r>
          </a:p>
          <a:p>
            <a:r>
              <a:rPr lang="sk-SK" sz="2400" dirty="0" smtClean="0"/>
              <a:t>V rokoch 2005 a 2006 sa dostala na rad obnova najmladšej časti hradu – tzv. </a:t>
            </a:r>
            <a:r>
              <a:rPr lang="sk-SK" sz="2400" dirty="0" err="1" smtClean="0"/>
              <a:t>Gizelinho</a:t>
            </a:r>
            <a:r>
              <a:rPr lang="sk-SK" sz="2400" dirty="0" smtClean="0"/>
              <a:t> domu, ktorý sa v súčasnosti využíva na reprezentačné, či kultúrno-spoločenské podujatia. Dominantou je sála, pomenovaná, podobne ako celá stavba, po dcére cisárovnej </a:t>
            </a:r>
            <a:r>
              <a:rPr lang="sk-SK" sz="2400" dirty="0" err="1" smtClean="0"/>
              <a:t>Sisi</a:t>
            </a:r>
            <a:r>
              <a:rPr lang="sk-SK" sz="2400" dirty="0" smtClean="0"/>
              <a:t> a cisára Františka Jozefa I., Gizele. Priestory sú využívané aj na civilné sobáše .</a:t>
            </a:r>
          </a:p>
          <a:p>
            <a:r>
              <a:rPr lang="pl-PL" sz="2400" dirty="0" smtClean="0"/>
              <a:t>V roku 2009 získali </a:t>
            </a:r>
            <a:r>
              <a:rPr lang="sk-SK" sz="2400" dirty="0" smtClean="0"/>
              <a:t>Železiarne Podbrezová</a:t>
            </a:r>
            <a:r>
              <a:rPr lang="pl-PL" sz="2400" dirty="0" smtClean="0"/>
              <a:t>  ocenenie „Kultúrna pamiatka roka 2008“ od Ministerstva kultúry SR.</a:t>
            </a:r>
          </a:p>
          <a:p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-243408"/>
            <a:ext cx="8229600" cy="1143000"/>
          </a:xfrm>
        </p:spPr>
        <p:txBody>
          <a:bodyPr/>
          <a:lstStyle/>
          <a:p>
            <a:r>
              <a:rPr lang="sk-SK" dirty="0" smtClean="0"/>
              <a:t>Archeologické nálezy</a:t>
            </a:r>
            <a:endParaRPr lang="sk-SK" dirty="0"/>
          </a:p>
        </p:txBody>
      </p:sp>
      <p:pic>
        <p:nvPicPr>
          <p:cNvPr id="4" name="Zástupný symbol pro obsah 3" descr="Hrad_Lupca_ArchExpozicia_01_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836712"/>
            <a:ext cx="5236307" cy="3403600"/>
          </a:xfrm>
        </p:spPr>
      </p:pic>
      <p:pic>
        <p:nvPicPr>
          <p:cNvPr id="5" name="Obrázek 4" descr="Hrad_Lupca_ArchExpozicia_03_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418148"/>
            <a:ext cx="5292080" cy="34398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692696" y="332656"/>
            <a:ext cx="8291264" cy="1159240"/>
          </a:xfrm>
        </p:spPr>
        <p:txBody>
          <a:bodyPr/>
          <a:lstStyle/>
          <a:p>
            <a:pPr algn="ctr"/>
            <a:r>
              <a:rPr lang="sk-SK" dirty="0" smtClean="0"/>
              <a:t>Hrad v minulosti</a:t>
            </a:r>
            <a:endParaRPr lang="sk-SK" dirty="0"/>
          </a:p>
        </p:txBody>
      </p:sp>
      <p:pic>
        <p:nvPicPr>
          <p:cNvPr id="4" name="Zástupný symbol pro obsah 3" descr="im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83968" y="1484784"/>
            <a:ext cx="3925191" cy="524581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Hrad v dnešnej podobe</a:t>
            </a:r>
            <a:endParaRPr lang="sk-SK" dirty="0"/>
          </a:p>
        </p:txBody>
      </p:sp>
      <p:pic>
        <p:nvPicPr>
          <p:cNvPr id="4" name="Zástupný symbol pro obsah 3" descr="Hrad_Lupca_exterier_13_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556792"/>
            <a:ext cx="7324760" cy="4761094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700-ročná lipa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Údajne ju tam zasadili po dokončení hradnej studne v roku 1271. Známa je tiež ako Korvínova lipa, v 15. storočí pod ňou mal rád sedávať vtedajší kráľ Matej Korvín. Obvod lipy, ktorú poznamenal čas a spevňujú ju kovové obruče, je približne 770 centimetrov a je vysoká približne 25 metrov vysoká.</a:t>
            </a:r>
          </a:p>
          <a:p>
            <a:r>
              <a:rPr lang="sk-SK" sz="2400" dirty="0" smtClean="0"/>
              <a:t>Isté je, že  lipa počas svojho života musela čeliť mnohým nepriaznivým podmienkam.  Napríklad v podobe zemetrasenia, požiarov, víchrice a zásahov bleskov.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pro obsah 3" descr="Lupca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-476822"/>
            <a:ext cx="5400600" cy="733482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pPr algn="ctr"/>
            <a:r>
              <a:rPr lang="sk-SK" dirty="0" smtClean="0"/>
              <a:t>Ďakujem za pozornosť</a:t>
            </a:r>
            <a:r>
              <a:rPr lang="sk-SK" dirty="0" smtClean="0"/>
              <a:t>!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tí písma">
  <a:themeElements>
    <a:clrScheme name="Lití písma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Lití písma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ití písm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69</TotalTime>
  <Words>354</Words>
  <Application>Microsoft Office PowerPoint</Application>
  <PresentationFormat>Předvádění na obrazovce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0" baseType="lpstr">
      <vt:lpstr>Lití písma</vt:lpstr>
      <vt:lpstr>Hrad Slovenská Ľupča</vt:lpstr>
      <vt:lpstr>História Hradu</vt:lpstr>
      <vt:lpstr>Súčastnosť</vt:lpstr>
      <vt:lpstr>Archeologické nálezy</vt:lpstr>
      <vt:lpstr>Hrad v minulosti</vt:lpstr>
      <vt:lpstr>Hrad v dnešnej podobe</vt:lpstr>
      <vt:lpstr>700-ročná lipa</vt:lpstr>
      <vt:lpstr>Snímek 8</vt:lpstr>
      <vt:lpstr>Ďakujem za pozornosť!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ASUS</dc:creator>
  <cp:lastModifiedBy>ASUS</cp:lastModifiedBy>
  <cp:revision>9</cp:revision>
  <dcterms:created xsi:type="dcterms:W3CDTF">2019-10-23T15:04:30Z</dcterms:created>
  <dcterms:modified xsi:type="dcterms:W3CDTF">2019-10-24T04:29:18Z</dcterms:modified>
</cp:coreProperties>
</file>