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BA2E70-7BA0-473E-B1DE-AD7569B3885C}" type="datetimeFigureOut">
              <a:rPr lang="sk-SK" smtClean="0"/>
              <a:t>12. 6. 2018</a:t>
            </a:fld>
            <a:endParaRPr lang="sk-SK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1DC2F3A-A5DA-4247-97EF-E3DBF2C4955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Kriminalita na Slovensku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Zdroje informácií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Wikipédia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Topky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Google</a:t>
            </a:r>
            <a:r>
              <a:rPr lang="sk-SK" dirty="0" smtClean="0"/>
              <a:t> obrázky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686800" cy="841248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je to kriminalita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Kriminalita</a:t>
            </a:r>
            <a:r>
              <a:rPr lang="sk-SK" sz="2800" dirty="0" smtClean="0"/>
              <a:t> (z lat. </a:t>
            </a:r>
            <a:r>
              <a:rPr lang="sk-SK" sz="2800" dirty="0" err="1" smtClean="0"/>
              <a:t>crimen</a:t>
            </a:r>
            <a:r>
              <a:rPr lang="sk-SK" sz="2800" dirty="0" smtClean="0"/>
              <a:t> – zločin) je zločinnosť, spoločenský jav, ktorým sa rozumie súhrn trestnej </a:t>
            </a:r>
            <a:r>
              <a:rPr lang="sk-SK" sz="2800" dirty="0" smtClean="0"/>
              <a:t>činnosti</a:t>
            </a:r>
            <a:r>
              <a:rPr lang="sk-SK" sz="2800" dirty="0" smtClean="0"/>
              <a:t> v určitej oblasti za určité obdobie. Kriminalita je súhrn trestných </a:t>
            </a:r>
            <a:r>
              <a:rPr lang="sk-SK" sz="2800" dirty="0" smtClean="0"/>
              <a:t>činov, </a:t>
            </a:r>
            <a:r>
              <a:rPr lang="sk-SK" sz="2800" dirty="0" smtClean="0"/>
              <a:t>ktoré spáchali, či už úmyselne, alebo z nedbanlivosti trestnoprávne zodpovední jedinci na istom mieste a za isté obdobie (v štáte spravidla za rok).</a:t>
            </a:r>
            <a:endParaRPr lang="sk-SK" sz="2800" dirty="0"/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4581128"/>
            <a:ext cx="3964184" cy="191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Typy kriminality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Druhy kriminality:</a:t>
            </a:r>
          </a:p>
          <a:p>
            <a:r>
              <a:rPr lang="sk-SK" sz="2800" dirty="0" smtClean="0"/>
              <a:t>Všeobecné – majetkové, násilné, mravnostné trestné činy...</a:t>
            </a:r>
          </a:p>
          <a:p>
            <a:r>
              <a:rPr lang="sk-SK" sz="2800" dirty="0" smtClean="0"/>
              <a:t>Ekonomické – podvody, </a:t>
            </a:r>
            <a:r>
              <a:rPr lang="sk-SK" sz="2800" dirty="0" err="1" smtClean="0"/>
              <a:t>zprenevera</a:t>
            </a:r>
            <a:r>
              <a:rPr lang="sk-SK" sz="2800" dirty="0" smtClean="0"/>
              <a:t> peňazí, ...</a:t>
            </a:r>
          </a:p>
          <a:p>
            <a:r>
              <a:rPr lang="sk-SK" sz="2800" dirty="0" smtClean="0"/>
              <a:t>Ostatné – ublíženie na zdraví z nedbanlivosti, dopravné nehody.</a:t>
            </a:r>
          </a:p>
          <a:p>
            <a:r>
              <a:rPr lang="sk-SK" sz="2800" dirty="0" smtClean="0"/>
              <a:t>Formy kriminality:</a:t>
            </a:r>
          </a:p>
          <a:p>
            <a:r>
              <a:rPr lang="sk-SK" sz="2800" dirty="0" smtClean="0"/>
              <a:t>Tradičné</a:t>
            </a:r>
          </a:p>
          <a:p>
            <a:r>
              <a:rPr lang="sk-SK" sz="2800" dirty="0" smtClean="0"/>
              <a:t>Organizované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Kriminalita na počítači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Kriminalita sa odohráva taktiež vo virtuálnom svete.</a:t>
            </a:r>
          </a:p>
          <a:p>
            <a:r>
              <a:rPr lang="sk-SK" sz="2800" dirty="0" smtClean="0"/>
              <a:t>Napr. : Vydieranie cez sociálne siete, útok na počítač cez siete (</a:t>
            </a:r>
            <a:r>
              <a:rPr lang="sk-SK" sz="2800" dirty="0" err="1" smtClean="0"/>
              <a:t>hackeri</a:t>
            </a:r>
            <a:r>
              <a:rPr lang="sk-SK" sz="2800" dirty="0" smtClean="0"/>
              <a:t>)</a:t>
            </a:r>
          </a:p>
          <a:p>
            <a:r>
              <a:rPr lang="sk-SK" sz="2800" dirty="0" smtClean="0"/>
              <a:t>Ale aj v reálnom svete: odcudzenie počítača, notebooku, mobilu</a:t>
            </a:r>
            <a:endParaRPr lang="sk-SK" sz="2800" dirty="0"/>
          </a:p>
        </p:txBody>
      </p:sp>
      <p:pic>
        <p:nvPicPr>
          <p:cNvPr id="4" name="Obrázek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4365104"/>
            <a:ext cx="3426076" cy="22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Graf kriminality na </a:t>
            </a:r>
            <a:r>
              <a:rPr lang="sk-SK" dirty="0" err="1" smtClean="0"/>
              <a:t>slovensku</a:t>
            </a:r>
            <a:endParaRPr lang="sk-SK" dirty="0"/>
          </a:p>
        </p:txBody>
      </p:sp>
      <p:pic>
        <p:nvPicPr>
          <p:cNvPr id="6" name="Zástupný symbol pro obsah 5" descr="graf-kriminalita-Slovensk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628800"/>
            <a:ext cx="6048375" cy="43148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Mapa kriminality na Slovensku</a:t>
            </a:r>
            <a:endParaRPr lang="sk-SK" dirty="0"/>
          </a:p>
        </p:txBody>
      </p:sp>
      <p:pic>
        <p:nvPicPr>
          <p:cNvPr id="4" name="Zástupný symbol pro obsah 3" descr="kriminalita-Slovensko-statist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6714610" cy="47372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Kriminalita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Kriminalita na Slovensku sa postupne zväčšuje a dúfajme že ďalšie takéto grafy budú s    menším  % kriminality.</a:t>
            </a:r>
          </a:p>
          <a:p>
            <a:r>
              <a:rPr lang="sk-SK" dirty="0" smtClean="0"/>
              <a:t>Podľa grafu je vidno, že sa v poslednom roku merania, kriminalita znížila o 0,32% čo predstavuje iba malú čiastku z 57%.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Rozbor mapy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mape kriminality je jasne vidno, že najhoršie je na tom Košický a Bratislavský okres. </a:t>
            </a:r>
          </a:p>
          <a:p>
            <a:r>
              <a:rPr lang="sk-SK" dirty="0" smtClean="0"/>
              <a:t>Keďže sú to okresy s veľkým počtom obyvateľov nie je to až tak čudné.</a:t>
            </a:r>
          </a:p>
          <a:p>
            <a:r>
              <a:rPr lang="sk-SK" dirty="0" smtClean="0"/>
              <a:t>Taktiež veľké množstvo kriminality je aj v okresoch Žilina a Trnava.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Najviac vyskytované kriminálne skutky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Krádeže vlámaním 5 </a:t>
            </a:r>
            <a:r>
              <a:rPr lang="sk-SK" dirty="0" smtClean="0"/>
              <a:t>339</a:t>
            </a:r>
          </a:p>
          <a:p>
            <a:r>
              <a:rPr lang="sk-SK" dirty="0" smtClean="0"/>
              <a:t>Krátenie 3 915</a:t>
            </a:r>
          </a:p>
          <a:p>
            <a:r>
              <a:rPr lang="sk-SK" dirty="0" smtClean="0"/>
              <a:t>Podvody </a:t>
            </a:r>
            <a:r>
              <a:rPr lang="sk-SK" dirty="0" smtClean="0"/>
              <a:t>2065</a:t>
            </a:r>
          </a:p>
          <a:p>
            <a:r>
              <a:rPr lang="sk-SK" dirty="0" smtClean="0"/>
              <a:t>Krádeže </a:t>
            </a:r>
            <a:r>
              <a:rPr lang="sk-SK" dirty="0" smtClean="0"/>
              <a:t>áut 1 </a:t>
            </a:r>
            <a:r>
              <a:rPr lang="sk-SK" dirty="0" smtClean="0"/>
              <a:t>499</a:t>
            </a:r>
          </a:p>
          <a:p>
            <a:r>
              <a:rPr lang="pl-PL" dirty="0" smtClean="0"/>
              <a:t>1</a:t>
            </a:r>
            <a:r>
              <a:rPr lang="pl-PL" dirty="0" smtClean="0"/>
              <a:t> 452 úmyselné ublíženie na zdraví</a:t>
            </a:r>
          </a:p>
          <a:p>
            <a:r>
              <a:rPr lang="sk-SK" dirty="0" smtClean="0"/>
              <a:t>410 lúpeží</a:t>
            </a:r>
          </a:p>
          <a:p>
            <a:r>
              <a:rPr lang="sk-SK" dirty="0" smtClean="0"/>
              <a:t>Korupcia 101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</TotalTime>
  <Words>202</Words>
  <Application>Microsoft Office PowerPoint</Application>
  <PresentationFormat>Předvádění na obrazovce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Cesta</vt:lpstr>
      <vt:lpstr>Kriminalita na Slovensku</vt:lpstr>
      <vt:lpstr>Čo je to kriminalita</vt:lpstr>
      <vt:lpstr>Typy kriminality</vt:lpstr>
      <vt:lpstr>Kriminalita na počítači</vt:lpstr>
      <vt:lpstr>Graf kriminality na slovensku</vt:lpstr>
      <vt:lpstr>Mapa kriminality na Slovensku</vt:lpstr>
      <vt:lpstr>Kriminalita</vt:lpstr>
      <vt:lpstr>Rozbor mapy</vt:lpstr>
      <vt:lpstr>Najviac vyskytované kriminálne skutky</vt:lpstr>
      <vt:lpstr>Zdroje informácií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Kriminalita na Slovensku</dc:title>
  <dc:creator>ASUS</dc:creator>
  <cp:lastModifiedBy>ASUS</cp:lastModifiedBy>
  <cp:revision>8</cp:revision>
  <dcterms:created xsi:type="dcterms:W3CDTF">2018-06-12T14:32:29Z</dcterms:created>
  <dcterms:modified xsi:type="dcterms:W3CDTF">2018-06-12T15:45:55Z</dcterms:modified>
</cp:coreProperties>
</file>