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2" r:id="rId5"/>
    <p:sldId id="273" r:id="rId6"/>
    <p:sldId id="274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0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60"/>
  </p:normalViewPr>
  <p:slideViewPr>
    <p:cSldViewPr>
      <p:cViewPr varScale="1">
        <p:scale>
          <a:sx n="65" d="100"/>
          <a:sy n="65" d="100"/>
        </p:scale>
        <p:origin x="-1315" y="-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063E3BF-82A7-49F1-AC64-B311FDF984B0}" type="datetimeFigureOut">
              <a:rPr lang="sk-SK" smtClean="0"/>
              <a:t>23. 10. 2018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429EF29-8304-4D8E-AAB4-8862CE74D483}" type="slidenum">
              <a:rPr lang="sk-SK" smtClean="0"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E3BF-82A7-49F1-AC64-B311FDF984B0}" type="datetimeFigureOut">
              <a:rPr lang="sk-SK" smtClean="0"/>
              <a:t>23. 10. 2018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EF29-8304-4D8E-AAB4-8862CE74D4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E3BF-82A7-49F1-AC64-B311FDF984B0}" type="datetimeFigureOut">
              <a:rPr lang="sk-SK" smtClean="0"/>
              <a:t>23. 10. 2018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EF29-8304-4D8E-AAB4-8862CE74D4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E3BF-82A7-49F1-AC64-B311FDF984B0}" type="datetimeFigureOut">
              <a:rPr lang="sk-SK" smtClean="0"/>
              <a:t>23. 10. 2018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EF29-8304-4D8E-AAB4-8862CE74D4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E3BF-82A7-49F1-AC64-B311FDF984B0}" type="datetimeFigureOut">
              <a:rPr lang="sk-SK" smtClean="0"/>
              <a:t>23. 10. 2018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EF29-8304-4D8E-AAB4-8862CE74D4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E3BF-82A7-49F1-AC64-B311FDF984B0}" type="datetimeFigureOut">
              <a:rPr lang="sk-SK" smtClean="0"/>
              <a:t>23. 10. 2018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EF29-8304-4D8E-AAB4-8862CE74D4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E3BF-82A7-49F1-AC64-B311FDF984B0}" type="datetimeFigureOut">
              <a:rPr lang="sk-SK" smtClean="0"/>
              <a:t>23. 10. 2018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EF29-8304-4D8E-AAB4-8862CE74D4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E3BF-82A7-49F1-AC64-B311FDF984B0}" type="datetimeFigureOut">
              <a:rPr lang="sk-SK" smtClean="0"/>
              <a:t>23. 10. 2018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EF29-8304-4D8E-AAB4-8862CE74D4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E3BF-82A7-49F1-AC64-B311FDF984B0}" type="datetimeFigureOut">
              <a:rPr lang="sk-SK" smtClean="0"/>
              <a:t>23. 10. 2018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EF29-8304-4D8E-AAB4-8862CE74D4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E3BF-82A7-49F1-AC64-B311FDF984B0}" type="datetimeFigureOut">
              <a:rPr lang="sk-SK" smtClean="0"/>
              <a:t>23. 10. 2018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EF29-8304-4D8E-AAB4-8862CE74D483}" type="slidenum">
              <a:rPr lang="sk-SK" smtClean="0"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E3BF-82A7-49F1-AC64-B311FDF984B0}" type="datetimeFigureOut">
              <a:rPr lang="sk-SK" smtClean="0"/>
              <a:t>23. 10. 2018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EF29-8304-4D8E-AAB4-8862CE74D4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063E3BF-82A7-49F1-AC64-B311FDF984B0}" type="datetimeFigureOut">
              <a:rPr lang="sk-SK" smtClean="0"/>
              <a:t>23. 10. 2018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429EF29-8304-4D8E-AAB4-8862CE74D4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Lionel_Messi" TargetMode="External"/><Relationship Id="rId2" Type="http://schemas.openxmlformats.org/officeDocument/2006/relationships/hyperlink" Target="http://www.pluska.sk/sport/futbal/lionel-messi-futbalovy-geniu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/>
              <a:t>Lionel</a:t>
            </a:r>
            <a:r>
              <a:rPr lang="sk-SK" dirty="0" smtClean="0"/>
              <a:t> </a:t>
            </a:r>
            <a:r>
              <a:rPr lang="sk-SK" dirty="0" err="1" smtClean="0"/>
              <a:t>Messi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716016" y="4365104"/>
            <a:ext cx="3309803" cy="1260629"/>
          </a:xfrm>
        </p:spPr>
        <p:txBody>
          <a:bodyPr/>
          <a:lstStyle/>
          <a:p>
            <a:r>
              <a:rPr lang="sk-SK" dirty="0" smtClean="0"/>
              <a:t>Sebastián </a:t>
            </a:r>
            <a:r>
              <a:rPr lang="sk-SK" dirty="0" err="1" smtClean="0"/>
              <a:t>Theis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044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70C0"/>
                </a:solidFill>
              </a:rPr>
              <a:t>Fotografie 2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388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FF0000"/>
                </a:solidFill>
              </a:rPr>
              <a:t>Fotografie 3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29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70C0"/>
                </a:solidFill>
              </a:rPr>
              <a:t>Fotografie 4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9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FF0000"/>
                </a:solidFill>
              </a:rPr>
              <a:t>Fotografie 5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445224"/>
            <a:ext cx="974502" cy="974502"/>
          </a:xfrm>
        </p:spPr>
      </p:pic>
    </p:spTree>
    <p:extLst>
      <p:ext uri="{BB962C8B-B14F-4D97-AF65-F5344CB8AC3E}">
        <p14:creationId xmlns:p14="http://schemas.microsoft.com/office/powerpoint/2010/main" val="37183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70C0"/>
                </a:solidFill>
              </a:rPr>
              <a:t>Video</a:t>
            </a:r>
            <a:endParaRPr lang="sk-SK" dirty="0">
              <a:solidFill>
                <a:srgbClr val="0070C0"/>
              </a:solidFill>
            </a:endParaRPr>
          </a:p>
        </p:txBody>
      </p:sp>
      <p:pic>
        <p:nvPicPr>
          <p:cNvPr id="4" name="Zástupný symbol obsahu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229200"/>
            <a:ext cx="974502" cy="974502"/>
          </a:xfrm>
        </p:spPr>
      </p:pic>
    </p:spTree>
    <p:extLst>
      <p:ext uri="{BB962C8B-B14F-4D97-AF65-F5344CB8AC3E}">
        <p14:creationId xmlns:p14="http://schemas.microsoft.com/office/powerpoint/2010/main" val="326102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FF0000"/>
                </a:solidFill>
              </a:rPr>
              <a:t>Zdroje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www.pluska.sk/sport/futbal/lionel-messi-futbalovy-genius.html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cs.wikipedia.org/wiki/Lionel_Messi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4" name="Obrázok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27112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r>
              <a:rPr lang="sk-SK" dirty="0" smtClean="0">
                <a:solidFill>
                  <a:srgbClr val="0070C0"/>
                </a:solidFill>
              </a:rPr>
              <a:t>Ďakujem za pozornosť</a:t>
            </a:r>
            <a:endParaRPr lang="sk-SK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>
                <a:hlinkClick r:id="rId2" action="ppaction://hlinksldjump"/>
              </a:rPr>
              <a:t>Život</a:t>
            </a:r>
            <a:r>
              <a:rPr lang="sk-SK" dirty="0" smtClean="0"/>
              <a:t> </a:t>
            </a:r>
          </a:p>
          <a:p>
            <a:r>
              <a:rPr lang="sk-SK" dirty="0" smtClean="0">
                <a:hlinkClick r:id="rId3" action="ppaction://hlinksldjump"/>
              </a:rPr>
              <a:t>Informácie</a:t>
            </a:r>
            <a:endParaRPr lang="sk-SK" dirty="0" smtClean="0"/>
          </a:p>
          <a:p>
            <a:r>
              <a:rPr lang="sk-SK" dirty="0" smtClean="0">
                <a:hlinkClick r:id="rId4" action="ppaction://hlinksldjump"/>
              </a:rPr>
              <a:t>Kde </a:t>
            </a:r>
            <a:r>
              <a:rPr lang="sk-SK" dirty="0" err="1" smtClean="0">
                <a:hlinkClick r:id="rId4" action="ppaction://hlinksldjump"/>
              </a:rPr>
              <a:t>hrál</a:t>
            </a:r>
            <a:r>
              <a:rPr lang="sk-SK" dirty="0" smtClean="0">
                <a:hlinkClick r:id="rId4" action="ppaction://hlinksldjump"/>
              </a:rPr>
              <a:t> ?</a:t>
            </a:r>
            <a:endParaRPr lang="sk-SK" dirty="0" smtClean="0"/>
          </a:p>
          <a:p>
            <a:r>
              <a:rPr lang="sk-SK" dirty="0" smtClean="0">
                <a:hlinkClick r:id="rId5" action="ppaction://hlinksldjump"/>
              </a:rPr>
              <a:t>Jeho </a:t>
            </a:r>
            <a:r>
              <a:rPr lang="sk-SK" dirty="0">
                <a:hlinkClick r:id="rId5" action="ppaction://hlinksldjump"/>
              </a:rPr>
              <a:t>najúspešnejšie </a:t>
            </a:r>
            <a:r>
              <a:rPr lang="sk-SK" dirty="0" smtClean="0">
                <a:hlinkClick r:id="rId5" action="ppaction://hlinksldjump"/>
              </a:rPr>
              <a:t>roky</a:t>
            </a:r>
            <a:endParaRPr lang="sk-SK" dirty="0" smtClean="0"/>
          </a:p>
          <a:p>
            <a:r>
              <a:rPr lang="sk-SK" dirty="0" smtClean="0">
                <a:hlinkClick r:id="rId6" action="ppaction://hlinksldjump"/>
              </a:rPr>
              <a:t>Fotografie</a:t>
            </a:r>
            <a:endParaRPr lang="sk-SK" dirty="0" smtClean="0"/>
          </a:p>
          <a:p>
            <a:r>
              <a:rPr lang="sk-SK" dirty="0" smtClean="0">
                <a:hlinkClick r:id="rId7" action="ppaction://hlinksldjump"/>
              </a:rPr>
              <a:t>Video</a:t>
            </a:r>
            <a:endParaRPr lang="sk-SK" dirty="0" smtClean="0"/>
          </a:p>
          <a:p>
            <a:r>
              <a:rPr lang="sk-SK" dirty="0" smtClean="0">
                <a:hlinkClick r:id="rId8" action="ppaction://hlinksldjump"/>
              </a:rPr>
              <a:t>Zdroje</a:t>
            </a:r>
            <a:endParaRPr lang="sk-SK" dirty="0" smtClean="0"/>
          </a:p>
          <a:p>
            <a:r>
              <a:rPr lang="sk-SK" dirty="0" smtClean="0">
                <a:hlinkClick r:id="rId9" action="ppaction://hlinksldjump"/>
              </a:rPr>
              <a:t>Ďakujem za pozornosť</a:t>
            </a:r>
            <a:endParaRPr lang="sk-SK" dirty="0" smtClean="0"/>
          </a:p>
          <a:p>
            <a:pPr marL="68580" indent="0">
              <a:buNone/>
            </a:pPr>
            <a:r>
              <a:rPr lang="sk-SK" dirty="0"/>
              <a:t> </a:t>
            </a:r>
            <a:r>
              <a:rPr lang="sk-SK" dirty="0" smtClean="0"/>
              <a:t>   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729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>
                <a:solidFill>
                  <a:srgbClr val="0070C0"/>
                </a:solidFill>
              </a:rPr>
              <a:t>Život </a:t>
            </a:r>
            <a:r>
              <a:rPr lang="sk-SK" dirty="0" err="1" smtClean="0">
                <a:solidFill>
                  <a:srgbClr val="0070C0"/>
                </a:solidFill>
              </a:rPr>
              <a:t>Lionela</a:t>
            </a:r>
            <a:r>
              <a:rPr lang="sk-SK" dirty="0" smtClean="0">
                <a:solidFill>
                  <a:srgbClr val="0070C0"/>
                </a:solidFill>
              </a:rPr>
              <a:t> </a:t>
            </a:r>
            <a:r>
              <a:rPr lang="sk-SK" dirty="0" err="1" smtClean="0">
                <a:solidFill>
                  <a:srgbClr val="0070C0"/>
                </a:solidFill>
              </a:rPr>
              <a:t>Messiho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1600" dirty="0">
                <a:solidFill>
                  <a:srgbClr val="FF0000"/>
                </a:solidFill>
              </a:rPr>
              <a:t>Stačilo však málo a svet by </a:t>
            </a:r>
            <a:r>
              <a:rPr lang="sk-SK" sz="1600" dirty="0" err="1">
                <a:solidFill>
                  <a:srgbClr val="FF0000"/>
                </a:solidFill>
              </a:rPr>
              <a:t>Messiho</a:t>
            </a:r>
            <a:r>
              <a:rPr lang="sk-SK" sz="1600" dirty="0">
                <a:solidFill>
                  <a:srgbClr val="FF0000"/>
                </a:solidFill>
              </a:rPr>
              <a:t> vôbec nepoznal. Osud tohto futbalového génia sa mohol uberal oveľa ťažšími cestičkami. Keď mal jedenásť rokov, lekári v jeho rodisku, v argentínskom meste </a:t>
            </a:r>
            <a:r>
              <a:rPr lang="sk-SK" sz="1600" dirty="0" err="1">
                <a:solidFill>
                  <a:srgbClr val="FF0000"/>
                </a:solidFill>
              </a:rPr>
              <a:t>Rosario</a:t>
            </a:r>
            <a:r>
              <a:rPr lang="sk-SK" sz="1600" dirty="0">
                <a:solidFill>
                  <a:srgbClr val="FF0000"/>
                </a:solidFill>
              </a:rPr>
              <a:t>, vyriekli nepríjemný ortieľ. Chlapec má vraj nedostatok rastového hormónu</a:t>
            </a:r>
            <a:r>
              <a:rPr lang="sk-SK" sz="1600" dirty="0" smtClean="0">
                <a:solidFill>
                  <a:srgbClr val="FF0000"/>
                </a:solidFill>
              </a:rPr>
              <a:t>.</a:t>
            </a:r>
            <a:r>
              <a:rPr lang="sk-SK" sz="1600" dirty="0">
                <a:solidFill>
                  <a:srgbClr val="FF0000"/>
                </a:solidFill>
              </a:rPr>
              <a:t> Prakticky to znamenalo, že narastie najviac do výšky 135 centimetrov! Samozrejme, pomohla by liečba, ale na tú </a:t>
            </a:r>
            <a:r>
              <a:rPr lang="sk-SK" sz="1600" dirty="0" err="1">
                <a:solidFill>
                  <a:srgbClr val="FF0000"/>
                </a:solidFill>
              </a:rPr>
              <a:t>Messiho</a:t>
            </a:r>
            <a:r>
              <a:rPr lang="sk-SK" sz="1600" dirty="0">
                <a:solidFill>
                  <a:srgbClr val="FF0000"/>
                </a:solidFill>
              </a:rPr>
              <a:t> chudobná rodina nemala. Otec pracoval ako oceliarsky robotník a mama si privyrábala ako upratovačka</a:t>
            </a:r>
            <a:r>
              <a:rPr lang="sk-SK" sz="1600" dirty="0" smtClean="0">
                <a:solidFill>
                  <a:srgbClr val="FF0000"/>
                </a:solidFill>
              </a:rPr>
              <a:t>.</a:t>
            </a:r>
            <a:r>
              <a:rPr lang="sk-SK" sz="1600" dirty="0">
                <a:solidFill>
                  <a:srgbClr val="FF0000"/>
                </a:solidFill>
              </a:rPr>
              <a:t> Našťastie sa chýr o </a:t>
            </a:r>
            <a:r>
              <a:rPr lang="sk-SK" sz="1600" dirty="0" err="1">
                <a:solidFill>
                  <a:srgbClr val="FF0000"/>
                </a:solidFill>
              </a:rPr>
              <a:t>Lionelovej</a:t>
            </a:r>
            <a:r>
              <a:rPr lang="sk-SK" sz="1600" dirty="0">
                <a:solidFill>
                  <a:srgbClr val="FF0000"/>
                </a:solidFill>
              </a:rPr>
              <a:t> futbalovej šikovnosti dostal do očí a uší skautom z veľkoklubu FC Barcelona. Rodina nazbierala peniaze na letenku a </a:t>
            </a:r>
            <a:r>
              <a:rPr lang="sk-SK" sz="1600" dirty="0" err="1">
                <a:solidFill>
                  <a:srgbClr val="FF0000"/>
                </a:solidFill>
              </a:rPr>
              <a:t>Leo</a:t>
            </a:r>
            <a:r>
              <a:rPr lang="sk-SK" sz="1600" dirty="0">
                <a:solidFill>
                  <a:srgbClr val="FF0000"/>
                </a:solidFill>
              </a:rPr>
              <a:t> s otcom sa vybrali na skusy do Katalánska.</a:t>
            </a:r>
          </a:p>
          <a:p>
            <a:r>
              <a:rPr lang="sk-SK" sz="1600" dirty="0">
                <a:solidFill>
                  <a:srgbClr val="FF0000"/>
                </a:solidFill>
              </a:rPr>
              <a:t>Tam z chlapca, ktorému dali rodičia meno podľa obľúbeného speváka </a:t>
            </a:r>
            <a:r>
              <a:rPr lang="sk-SK" sz="1600" dirty="0" err="1">
                <a:solidFill>
                  <a:srgbClr val="FF0000"/>
                </a:solidFill>
              </a:rPr>
              <a:t>Lionela</a:t>
            </a:r>
            <a:r>
              <a:rPr lang="sk-SK" sz="1600" dirty="0">
                <a:solidFill>
                  <a:srgbClr val="FF0000"/>
                </a:solidFill>
              </a:rPr>
              <a:t> </a:t>
            </a:r>
            <a:r>
              <a:rPr lang="sk-SK" sz="1600" dirty="0" err="1">
                <a:solidFill>
                  <a:srgbClr val="FF0000"/>
                </a:solidFill>
              </a:rPr>
              <a:t>Richieho</a:t>
            </a:r>
            <a:r>
              <a:rPr lang="sk-SK" sz="1600" dirty="0">
                <a:solidFill>
                  <a:srgbClr val="FF0000"/>
                </a:solidFill>
              </a:rPr>
              <a:t>, padli na zadok. Šéftréner </a:t>
            </a:r>
            <a:r>
              <a:rPr lang="sk-SK" sz="1600" dirty="0" err="1">
                <a:solidFill>
                  <a:srgbClr val="FF0000"/>
                </a:solidFill>
              </a:rPr>
              <a:t>Carles</a:t>
            </a:r>
            <a:r>
              <a:rPr lang="sk-SK" sz="1600" dirty="0">
                <a:solidFill>
                  <a:srgbClr val="FF0000"/>
                </a:solidFill>
              </a:rPr>
              <a:t> </a:t>
            </a:r>
            <a:r>
              <a:rPr lang="sk-SK" sz="1600" dirty="0" err="1">
                <a:solidFill>
                  <a:srgbClr val="FF0000"/>
                </a:solidFill>
              </a:rPr>
              <a:t>Rexach</a:t>
            </a:r>
            <a:r>
              <a:rPr lang="sk-SK" sz="1600" dirty="0">
                <a:solidFill>
                  <a:srgbClr val="FF0000"/>
                </a:solidFill>
              </a:rPr>
              <a:t> urobil všetko pre to, aby chlapca získal.</a:t>
            </a:r>
          </a:p>
          <a:p>
            <a:endParaRPr lang="sk-SK" sz="1600" dirty="0">
              <a:solidFill>
                <a:srgbClr val="00B0F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97" y="481717"/>
            <a:ext cx="2236537" cy="167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>
                <a:solidFill>
                  <a:srgbClr val="FF0000"/>
                </a:solidFill>
              </a:rPr>
              <a:t>Život </a:t>
            </a:r>
            <a:r>
              <a:rPr lang="sk-SK" dirty="0" err="1" smtClean="0">
                <a:solidFill>
                  <a:srgbClr val="FF0000"/>
                </a:solidFill>
              </a:rPr>
              <a:t>Lionela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err="1" smtClean="0">
                <a:solidFill>
                  <a:srgbClr val="FF0000"/>
                </a:solidFill>
              </a:rPr>
              <a:t>Messiho</a:t>
            </a:r>
            <a:r>
              <a:rPr lang="sk-SK" dirty="0" smtClean="0">
                <a:solidFill>
                  <a:srgbClr val="FF0000"/>
                </a:solidFill>
              </a:rPr>
              <a:t> 2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600" dirty="0">
                <a:solidFill>
                  <a:srgbClr val="0070C0"/>
                </a:solidFill>
              </a:rPr>
              <a:t>A keďže nebola pripravená žiadna zmluva, dal si pre istotu podpísať prestup do </a:t>
            </a:r>
            <a:r>
              <a:rPr lang="sk-SK" sz="1600" dirty="0" err="1">
                <a:solidFill>
                  <a:srgbClr val="0070C0"/>
                </a:solidFill>
              </a:rPr>
              <a:t>Barcy</a:t>
            </a:r>
            <a:r>
              <a:rPr lang="sk-SK" sz="1600" dirty="0">
                <a:solidFill>
                  <a:srgbClr val="0070C0"/>
                </a:solidFill>
              </a:rPr>
              <a:t> na prvý papier, čo mu prišiel pod ruku – na servítku! Nebola to ešte stámiliónová suma, s ktorou </a:t>
            </a:r>
            <a:r>
              <a:rPr lang="sk-SK" sz="1600" dirty="0" err="1">
                <a:solidFill>
                  <a:srgbClr val="0070C0"/>
                </a:solidFill>
              </a:rPr>
              <a:t>Messi</a:t>
            </a:r>
            <a:r>
              <a:rPr lang="sk-SK" sz="1600" dirty="0">
                <a:solidFill>
                  <a:srgbClr val="0070C0"/>
                </a:solidFill>
              </a:rPr>
              <a:t> zabezpečil nielen svoju rodinu, ale aj ďalšie generácie, ale pomohla rodine vyhrabať sa z finančných suchôt a vďaka vynikajúcej lekárskej starostlivosti sa podarilo </a:t>
            </a:r>
            <a:r>
              <a:rPr lang="sk-SK" sz="1600" dirty="0" err="1">
                <a:solidFill>
                  <a:srgbClr val="0070C0"/>
                </a:solidFill>
              </a:rPr>
              <a:t>Messimu</a:t>
            </a:r>
            <a:r>
              <a:rPr lang="sk-SK" sz="1600" dirty="0">
                <a:solidFill>
                  <a:srgbClr val="0070C0"/>
                </a:solidFill>
              </a:rPr>
              <a:t> vyhrať aj nad ochorením.</a:t>
            </a:r>
          </a:p>
          <a:p>
            <a:r>
              <a:rPr lang="sk-SK" sz="1600" dirty="0">
                <a:solidFill>
                  <a:srgbClr val="0070C0"/>
                </a:solidFill>
              </a:rPr>
              <a:t>Dnes meria 169 centimetrov, ale vďaka svojej genialite je doslova obrom. A v argentínskom meste </a:t>
            </a:r>
            <a:r>
              <a:rPr lang="sk-SK" sz="1600" dirty="0" err="1">
                <a:solidFill>
                  <a:srgbClr val="0070C0"/>
                </a:solidFill>
              </a:rPr>
              <a:t>River</a:t>
            </a:r>
            <a:r>
              <a:rPr lang="sk-SK" sz="1600" dirty="0">
                <a:solidFill>
                  <a:srgbClr val="0070C0"/>
                </a:solidFill>
              </a:rPr>
              <a:t> </a:t>
            </a:r>
            <a:r>
              <a:rPr lang="sk-SK" sz="1600" dirty="0" smtClean="0">
                <a:solidFill>
                  <a:srgbClr val="0070C0"/>
                </a:solidFill>
              </a:rPr>
              <a:t>Plat</a:t>
            </a:r>
            <a:r>
              <a:rPr lang="sk-SK" sz="1600" dirty="0">
                <a:solidFill>
                  <a:srgbClr val="0070C0"/>
                </a:solidFill>
              </a:rPr>
              <a:t>e si futbaloví funkcionári búchajú hlavu o stôl. </a:t>
            </a:r>
            <a:r>
              <a:rPr lang="sk-SK" sz="1600" dirty="0" err="1">
                <a:solidFill>
                  <a:srgbClr val="0070C0"/>
                </a:solidFill>
              </a:rPr>
              <a:t>Messiho</a:t>
            </a:r>
            <a:r>
              <a:rPr lang="sk-SK" sz="1600" dirty="0">
                <a:solidFill>
                  <a:srgbClr val="0070C0"/>
                </a:solidFill>
              </a:rPr>
              <a:t> otec totiž prišiel s prosbou o pomoc za podpis na zmluve najprv k nim, drobný hráč však svojich krajanov nezaujal...</a:t>
            </a:r>
          </a:p>
          <a:p>
            <a:endParaRPr lang="sk-SK" sz="1600" dirty="0">
              <a:solidFill>
                <a:srgbClr val="0070C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10" y="332656"/>
            <a:ext cx="1625842" cy="2067025"/>
          </a:xfrm>
          <a:prstGeom prst="rect">
            <a:avLst/>
          </a:prstGeom>
        </p:spPr>
      </p:pic>
      <p:pic>
        <p:nvPicPr>
          <p:cNvPr id="5" name="Obrázok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5229200"/>
            <a:ext cx="1194048" cy="119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4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70C0"/>
                </a:solidFill>
              </a:rPr>
              <a:t>Informácie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Celé meno: </a:t>
            </a:r>
            <a:r>
              <a:rPr lang="sk-SK" dirty="0" err="1">
                <a:solidFill>
                  <a:srgbClr val="FF0000"/>
                </a:solidFill>
              </a:rPr>
              <a:t>Lionel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err="1">
                <a:solidFill>
                  <a:srgbClr val="FF0000"/>
                </a:solidFill>
              </a:rPr>
              <a:t>Andrés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err="1">
                <a:solidFill>
                  <a:srgbClr val="FF0000"/>
                </a:solidFill>
              </a:rPr>
              <a:t>Messi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err="1">
                <a:solidFill>
                  <a:srgbClr val="FF0000"/>
                </a:solidFill>
              </a:rPr>
              <a:t>Cuccitini</a:t>
            </a:r>
            <a:endParaRPr lang="sk-SK" dirty="0" smtClean="0">
              <a:solidFill>
                <a:srgbClr val="FF0000"/>
              </a:solidFill>
            </a:endParaRPr>
          </a:p>
          <a:p>
            <a:r>
              <a:rPr lang="sk-SK" dirty="0" smtClean="0">
                <a:solidFill>
                  <a:srgbClr val="FF0000"/>
                </a:solidFill>
              </a:rPr>
              <a:t>Dátum narodenia: 24.06.1987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Miesto narodenia: </a:t>
            </a:r>
            <a:r>
              <a:rPr lang="sk-SK" dirty="0" err="1" smtClean="0">
                <a:solidFill>
                  <a:srgbClr val="FF0000"/>
                </a:solidFill>
              </a:rPr>
              <a:t>Rosario</a:t>
            </a:r>
            <a:endParaRPr lang="sk-SK" dirty="0" smtClean="0">
              <a:solidFill>
                <a:srgbClr val="FF0000"/>
              </a:solidFill>
            </a:endParaRPr>
          </a:p>
          <a:p>
            <a:r>
              <a:rPr lang="sk-SK" dirty="0" smtClean="0">
                <a:solidFill>
                  <a:srgbClr val="FF0000"/>
                </a:solidFill>
              </a:rPr>
              <a:t>Výška: 1,7 metra</a:t>
            </a:r>
          </a:p>
          <a:p>
            <a:r>
              <a:rPr lang="sk-SK" dirty="0" err="1" smtClean="0">
                <a:solidFill>
                  <a:srgbClr val="FF0000"/>
                </a:solidFill>
              </a:rPr>
              <a:t>Prezívky</a:t>
            </a:r>
            <a:r>
              <a:rPr lang="sk-SK" dirty="0" smtClean="0">
                <a:solidFill>
                  <a:srgbClr val="FF0000"/>
                </a:solidFill>
              </a:rPr>
              <a:t>: Blcha, </a:t>
            </a:r>
            <a:r>
              <a:rPr lang="sk-SK" dirty="0" err="1" smtClean="0">
                <a:solidFill>
                  <a:srgbClr val="FF0000"/>
                </a:solidFill>
              </a:rPr>
              <a:t>Leo</a:t>
            </a:r>
            <a:r>
              <a:rPr lang="sk-SK" dirty="0" smtClean="0">
                <a:solidFill>
                  <a:srgbClr val="FF0000"/>
                </a:solidFill>
              </a:rPr>
              <a:t>, Nový </a:t>
            </a:r>
            <a:r>
              <a:rPr lang="sk-SK" dirty="0" err="1" smtClean="0">
                <a:solidFill>
                  <a:srgbClr val="FF0000"/>
                </a:solidFill>
              </a:rPr>
              <a:t>Maradona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Obrázok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725144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FF0000"/>
                </a:solidFill>
              </a:rPr>
              <a:t>Kde </a:t>
            </a:r>
            <a:r>
              <a:rPr lang="sk-SK" dirty="0" err="1" smtClean="0">
                <a:solidFill>
                  <a:srgbClr val="FF0000"/>
                </a:solidFill>
              </a:rPr>
              <a:t>hrál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/>
              <a:t>Mládežnícke kluby</a:t>
            </a:r>
          </a:p>
          <a:p>
            <a:r>
              <a:rPr lang="sk-SK" dirty="0"/>
              <a:t>1994 – 2000 </a:t>
            </a:r>
            <a:r>
              <a:rPr lang="sk-SK" dirty="0" err="1"/>
              <a:t>Newell's</a:t>
            </a:r>
            <a:r>
              <a:rPr lang="sk-SK" dirty="0"/>
              <a:t> </a:t>
            </a:r>
            <a:r>
              <a:rPr lang="sk-SK" dirty="0" err="1"/>
              <a:t>Old</a:t>
            </a:r>
            <a:r>
              <a:rPr lang="sk-SK" dirty="0"/>
              <a:t> </a:t>
            </a:r>
            <a:r>
              <a:rPr lang="sk-SK" dirty="0" err="1"/>
              <a:t>Boys</a:t>
            </a:r>
            <a:endParaRPr lang="sk-SK" dirty="0"/>
          </a:p>
          <a:p>
            <a:r>
              <a:rPr lang="sk-SK" dirty="0"/>
              <a:t>2001 – </a:t>
            </a:r>
            <a:r>
              <a:rPr lang="sk-SK" dirty="0" smtClean="0"/>
              <a:t>2004 FC Barcelona</a:t>
            </a:r>
          </a:p>
          <a:p>
            <a:r>
              <a:rPr lang="sk-SK" dirty="0"/>
              <a:t>Seniorské kluby1</a:t>
            </a:r>
          </a:p>
          <a:p>
            <a:r>
              <a:rPr lang="sk-SK" dirty="0"/>
              <a:t>Roky	Kluby	</a:t>
            </a:r>
            <a:r>
              <a:rPr lang="sk-SK" dirty="0" err="1"/>
              <a:t>Zps</a:t>
            </a:r>
            <a:r>
              <a:rPr lang="sk-SK" dirty="0"/>
              <a:t> (</a:t>
            </a:r>
            <a:r>
              <a:rPr lang="sk-SK" dirty="0" err="1"/>
              <a:t>Gly</a:t>
            </a:r>
            <a:r>
              <a:rPr lang="sk-SK" dirty="0"/>
              <a:t>)</a:t>
            </a:r>
          </a:p>
          <a:p>
            <a:r>
              <a:rPr lang="sk-SK" dirty="0"/>
              <a:t>2003–2004 </a:t>
            </a:r>
            <a:r>
              <a:rPr lang="sk-SK" dirty="0" err="1"/>
              <a:t>2004</a:t>
            </a:r>
            <a:r>
              <a:rPr lang="sk-SK" dirty="0"/>
              <a:t>–2005 2004–	FC Barcelona C</a:t>
            </a:r>
          </a:p>
          <a:p>
            <a:r>
              <a:rPr lang="sk-SK" dirty="0"/>
              <a:t>FC Barcelona B</a:t>
            </a:r>
          </a:p>
          <a:p>
            <a:r>
              <a:rPr lang="sk-SK" dirty="0"/>
              <a:t>FC Barcelona	10(5)</a:t>
            </a:r>
          </a:p>
          <a:p>
            <a:r>
              <a:rPr lang="sk-SK" dirty="0"/>
              <a:t>22(6)</a:t>
            </a:r>
          </a:p>
          <a:p>
            <a:r>
              <a:rPr lang="sk-SK" dirty="0"/>
              <a:t>427(390)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8363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70C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Kde </a:t>
            </a:r>
            <a:r>
              <a:rPr lang="sk-SK" dirty="0" err="1" smtClean="0">
                <a:solidFill>
                  <a:srgbClr val="FF0000"/>
                </a:solidFill>
              </a:rPr>
              <a:t>hrál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157192"/>
            <a:ext cx="1046510" cy="1046510"/>
          </a:xfrm>
        </p:spPr>
      </p:pic>
    </p:spTree>
    <p:extLst>
      <p:ext uri="{BB962C8B-B14F-4D97-AF65-F5344CB8AC3E}">
        <p14:creationId xmlns:p14="http://schemas.microsoft.com/office/powerpoint/2010/main" val="7839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70C0"/>
                </a:solidFill>
              </a:rPr>
              <a:t>Jeho najúspešnejšie roky</a:t>
            </a:r>
            <a:endParaRPr lang="sk-SK" dirty="0">
              <a:solidFill>
                <a:srgbClr val="0070C0"/>
              </a:solidFill>
            </a:endParaRPr>
          </a:p>
        </p:txBody>
      </p:sp>
      <p:pic>
        <p:nvPicPr>
          <p:cNvPr id="4" name="Zástupný symbol obsahu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373216"/>
            <a:ext cx="902494" cy="902494"/>
          </a:xfrm>
        </p:spPr>
      </p:pic>
    </p:spTree>
    <p:extLst>
      <p:ext uri="{BB962C8B-B14F-4D97-AF65-F5344CB8AC3E}">
        <p14:creationId xmlns:p14="http://schemas.microsoft.com/office/powerpoint/2010/main" val="10410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FF0000"/>
                </a:solidFill>
              </a:rPr>
              <a:t>Fotografie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654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51</TotalTime>
  <Words>113</Words>
  <Application>Microsoft Office PowerPoint</Application>
  <PresentationFormat>Prezentácia na obrazovke (4:3)</PresentationFormat>
  <Paragraphs>47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Austin</vt:lpstr>
      <vt:lpstr>Lionel Messi</vt:lpstr>
      <vt:lpstr>Obsah</vt:lpstr>
      <vt:lpstr>Život Lionela Messiho</vt:lpstr>
      <vt:lpstr>Život Lionela Messiho 2</vt:lpstr>
      <vt:lpstr>Informácie</vt:lpstr>
      <vt:lpstr>Kde hrál </vt:lpstr>
      <vt:lpstr> Kde hrál</vt:lpstr>
      <vt:lpstr>Jeho najúspešnejšie roky</vt:lpstr>
      <vt:lpstr>Fotografie</vt:lpstr>
      <vt:lpstr>Fotografie 2</vt:lpstr>
      <vt:lpstr>Fotografie 3</vt:lpstr>
      <vt:lpstr>Fotografie 4</vt:lpstr>
      <vt:lpstr>Fotografie 5</vt:lpstr>
      <vt:lpstr>Video</vt:lpstr>
      <vt:lpstr>Zdroje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Lionel Messi</dc:title>
  <dc:creator>Ziak</dc:creator>
  <cp:lastModifiedBy>Ziak</cp:lastModifiedBy>
  <cp:revision>6</cp:revision>
  <dcterms:created xsi:type="dcterms:W3CDTF">2018-10-10T10:36:30Z</dcterms:created>
  <dcterms:modified xsi:type="dcterms:W3CDTF">2018-10-23T11:29:53Z</dcterms:modified>
</cp:coreProperties>
</file>