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ovací čár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Klepnutím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ovací čár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ovací čár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567854B-5F1C-4529-AA12-B3E358156A11}" type="datetimeFigureOut">
              <a:rPr lang="sk-SK" smtClean="0"/>
              <a:t>13. 6. 2019</a:t>
            </a:fld>
            <a:endParaRPr lang="sk-SK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550DBE-5168-46E7-A74D-75AD4EE354F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Optimálne prostredie školy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Sebastián Theis</a:t>
            </a:r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Naše triedy by som si vedel predstaviť vymaľované vo veselších farbách.</a:t>
            </a:r>
          </a:p>
          <a:p>
            <a:r>
              <a:rPr lang="sk-SK" dirty="0" smtClean="0"/>
              <a:t>Určite pohodlnejšie stoličky a lepšie stoly.</a:t>
            </a:r>
          </a:p>
          <a:p>
            <a:r>
              <a:rPr lang="sk-SK" dirty="0" smtClean="0"/>
              <a:t>Veľa z nás by si vedelo predstaviť že by na miesto zošitov sa používali notebooky tablety. Namiesto tabúľ na ktoré sa píše </a:t>
            </a:r>
            <a:r>
              <a:rPr lang="sk-SK" dirty="0" err="1" smtClean="0"/>
              <a:t>kriedov</a:t>
            </a:r>
            <a:r>
              <a:rPr lang="sk-SK" dirty="0" smtClean="0"/>
              <a:t> by sa zaviedli interaktívne tabule. </a:t>
            </a:r>
          </a:p>
          <a:p>
            <a:r>
              <a:rPr lang="sk-SK" dirty="0" smtClean="0"/>
              <a:t>V triede by spríjemnilo atmosféru aj viac rastlín. Či kvetov alebo rastlín.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Naše triedy</a:t>
            </a:r>
            <a:endParaRPr lang="sk-S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052736"/>
            <a:ext cx="2016224" cy="1298585"/>
          </a:xfrm>
        </p:spPr>
      </p:pic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Zmeny</a:t>
            </a:r>
            <a:endParaRPr lang="sk-SK" dirty="0"/>
          </a:p>
        </p:txBody>
      </p:sp>
      <p:sp>
        <p:nvSpPr>
          <p:cNvPr id="5" name="TextovéPole 4"/>
          <p:cNvSpPr txBox="1"/>
          <p:nvPr/>
        </p:nvSpPr>
        <p:spPr>
          <a:xfrm>
            <a:off x="2843808" y="14127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-----)</a:t>
            </a:r>
            <a:endParaRPr lang="sk-SK" dirty="0"/>
          </a:p>
        </p:txBody>
      </p:sp>
      <p:pic>
        <p:nvPicPr>
          <p:cNvPr id="6" name="Obrázek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124744"/>
            <a:ext cx="1656184" cy="1656184"/>
          </a:xfrm>
          <a:prstGeom prst="rect">
            <a:avLst/>
          </a:prstGeom>
        </p:spPr>
      </p:pic>
      <p:pic>
        <p:nvPicPr>
          <p:cNvPr id="7" name="Obrázek 6" descr="image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552" y="2708920"/>
            <a:ext cx="1944216" cy="1291612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2771800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-----)</a:t>
            </a:r>
            <a:endParaRPr lang="sk-SK" dirty="0"/>
          </a:p>
        </p:txBody>
      </p:sp>
      <p:pic>
        <p:nvPicPr>
          <p:cNvPr id="9" name="Obrázek 8" descr="images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67944" y="2780928"/>
            <a:ext cx="1829393" cy="1311640"/>
          </a:xfrm>
          <a:prstGeom prst="rect">
            <a:avLst/>
          </a:prstGeom>
        </p:spPr>
      </p:pic>
      <p:pic>
        <p:nvPicPr>
          <p:cNvPr id="10" name="Obrázek 9" descr="images (4)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544" y="4221088"/>
            <a:ext cx="2304256" cy="1735873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2699792" y="48691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------)</a:t>
            </a:r>
            <a:endParaRPr lang="sk-SK" dirty="0"/>
          </a:p>
        </p:txBody>
      </p:sp>
      <p:pic>
        <p:nvPicPr>
          <p:cNvPr id="12" name="Obrázek 11" descr="images (5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67944" y="4293096"/>
            <a:ext cx="1800209" cy="1120130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2771800" y="54452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------)</a:t>
            </a:r>
            <a:endParaRPr lang="sk-SK" dirty="0"/>
          </a:p>
        </p:txBody>
      </p:sp>
      <p:pic>
        <p:nvPicPr>
          <p:cNvPr id="15" name="Obrázek 14" descr="images (6)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7944" y="5271996"/>
            <a:ext cx="1728192" cy="1293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Na našej škole nám chýba laboratórium.</a:t>
            </a:r>
          </a:p>
          <a:p>
            <a:r>
              <a:rPr lang="sk-SK" dirty="0" smtClean="0"/>
              <a:t>Takže to by </a:t>
            </a:r>
            <a:r>
              <a:rPr lang="sk-SK" dirty="0" err="1" smtClean="0"/>
              <a:t>trebalo</a:t>
            </a:r>
            <a:r>
              <a:rPr lang="sk-SK" dirty="0" smtClean="0"/>
              <a:t> zariadiť. 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Ostatné učebne sú celkom v poriadku.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Učebne</a:t>
            </a:r>
            <a:endParaRPr lang="sk-SK" dirty="0"/>
          </a:p>
        </p:txBody>
      </p:sp>
      <p:pic>
        <p:nvPicPr>
          <p:cNvPr id="4" name="Obrázek 3" descr="images (7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348880"/>
            <a:ext cx="4824536" cy="2880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Okolie školy je prekrásne.</a:t>
            </a:r>
          </a:p>
          <a:p>
            <a:r>
              <a:rPr lang="sk-SK" dirty="0" smtClean="0"/>
              <a:t>V okolí sa nachádza les. Hoci sa v ňom dosť často nachádzajú odpadky. </a:t>
            </a:r>
          </a:p>
          <a:p>
            <a:r>
              <a:rPr lang="sk-SK" dirty="0" smtClean="0"/>
              <a:t>Nezodpovednosť ľudí, ktorý v lese nechávajú odpadky, ktoré by mohli vyhodiť do košov a tak nezaťažovať prírodu.</a:t>
            </a:r>
          </a:p>
          <a:p>
            <a:r>
              <a:rPr lang="sk-SK" dirty="0" smtClean="0"/>
              <a:t> Na Deň Zeme v našej škole sa niekedy čudujeme čo nachádzame. </a:t>
            </a:r>
          </a:p>
          <a:p>
            <a:r>
              <a:rPr lang="sk-SK" dirty="0" smtClean="0"/>
              <a:t>Na okolí školy by som ničil nemenil iba tie odpadky. </a:t>
            </a:r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Okolie školy </a:t>
            </a:r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sk-SK" dirty="0" smtClean="0"/>
              <a:t>Ďakujem za pozornosť.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Shlu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166</Words>
  <Application>Microsoft Office PowerPoint</Application>
  <PresentationFormat>Předvádění na obrazovce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Shluk</vt:lpstr>
      <vt:lpstr>Optimálne prostredie školy</vt:lpstr>
      <vt:lpstr>Naše triedy</vt:lpstr>
      <vt:lpstr>Zmeny</vt:lpstr>
      <vt:lpstr>Učebne</vt:lpstr>
      <vt:lpstr>Okolie školy </vt:lpstr>
      <vt:lpstr>Ďakujem za pozornosť.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Optimálne prostredie školy</dc:title>
  <dc:creator>ASUS</dc:creator>
  <cp:lastModifiedBy>ASUS</cp:lastModifiedBy>
  <cp:revision>8</cp:revision>
  <dcterms:created xsi:type="dcterms:W3CDTF">2019-06-13T13:26:31Z</dcterms:created>
  <dcterms:modified xsi:type="dcterms:W3CDTF">2019-06-13T14:37:50Z</dcterms:modified>
</cp:coreProperties>
</file>