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23BD-FC06-48D3-AF30-ABBA6BD263C0}" type="datetimeFigureOut">
              <a:rPr lang="sk-SK" smtClean="0"/>
              <a:t>7. 11. 2021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07E-9273-4C80-8B00-37CFCA34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519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23BD-FC06-48D3-AF30-ABBA6BD263C0}" type="datetimeFigureOut">
              <a:rPr lang="sk-SK" smtClean="0"/>
              <a:t>7. 11. 2021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07E-9273-4C80-8B00-37CFCA34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992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23BD-FC06-48D3-AF30-ABBA6BD263C0}" type="datetimeFigureOut">
              <a:rPr lang="sk-SK" smtClean="0"/>
              <a:t>7. 11. 2021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07E-9273-4C80-8B00-37CFCA34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303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23BD-FC06-48D3-AF30-ABBA6BD263C0}" type="datetimeFigureOut">
              <a:rPr lang="sk-SK" smtClean="0"/>
              <a:t>7. 11. 2021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07E-9273-4C80-8B00-37CFCA34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3287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23BD-FC06-48D3-AF30-ABBA6BD263C0}" type="datetimeFigureOut">
              <a:rPr lang="sk-SK" smtClean="0"/>
              <a:t>7. 11. 2021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07E-9273-4C80-8B00-37CFCA34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5946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23BD-FC06-48D3-AF30-ABBA6BD263C0}" type="datetimeFigureOut">
              <a:rPr lang="sk-SK" smtClean="0"/>
              <a:t>7. 11. 2021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07E-9273-4C80-8B00-37CFCA34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088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23BD-FC06-48D3-AF30-ABBA6BD263C0}" type="datetimeFigureOut">
              <a:rPr lang="sk-SK" smtClean="0"/>
              <a:t>7. 11. 2021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07E-9273-4C80-8B00-37CFCA34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592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23BD-FC06-48D3-AF30-ABBA6BD263C0}" type="datetimeFigureOut">
              <a:rPr lang="sk-SK" smtClean="0"/>
              <a:t>7. 11. 2021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07E-9273-4C80-8B00-37CFCA34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38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23BD-FC06-48D3-AF30-ABBA6BD263C0}" type="datetimeFigureOut">
              <a:rPr lang="sk-SK" smtClean="0"/>
              <a:t>7. 11. 2021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07E-9273-4C80-8B00-37CFCA34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271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23BD-FC06-48D3-AF30-ABBA6BD263C0}" type="datetimeFigureOut">
              <a:rPr lang="sk-SK" smtClean="0"/>
              <a:t>7. 11. 2021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07E-9273-4C80-8B00-37CFCA34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202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23BD-FC06-48D3-AF30-ABBA6BD263C0}" type="datetimeFigureOut">
              <a:rPr lang="sk-SK" smtClean="0"/>
              <a:t>7. 11. 2021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07E-9273-4C80-8B00-37CFCA34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454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23BD-FC06-48D3-AF30-ABBA6BD263C0}" type="datetimeFigureOut">
              <a:rPr lang="sk-SK" smtClean="0"/>
              <a:t>7. 11. 2021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07E-9273-4C80-8B00-37CFCA34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732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23BD-FC06-48D3-AF30-ABBA6BD263C0}" type="datetimeFigureOut">
              <a:rPr lang="sk-SK" smtClean="0"/>
              <a:t>7. 11. 2021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907E-9273-4C80-8B00-37CFCA34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086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D0923BD-FC06-48D3-AF30-ABBA6BD263C0}" type="datetimeFigureOut">
              <a:rPr lang="sk-SK" smtClean="0"/>
              <a:t>7. 11. 2021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106907E-9273-4C80-8B00-37CFCA34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026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D0923BD-FC06-48D3-AF30-ABBA6BD263C0}" type="datetimeFigureOut">
              <a:rPr lang="sk-SK" smtClean="0"/>
              <a:t>7. 11. 2021</a:t>
            </a:fld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106907E-9273-4C80-8B00-37CFCA34765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7383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Rôznorodosť spracovania 1 udalosti v médiách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Sebastián Theis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29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/>
              <a:t>Topky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29" y="1877154"/>
            <a:ext cx="4030960" cy="912670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14" y="2789824"/>
            <a:ext cx="4013075" cy="1806573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30" y="4596397"/>
            <a:ext cx="4030960" cy="1213472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434" y="1825945"/>
            <a:ext cx="3825940" cy="2329689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3589" y="3769744"/>
            <a:ext cx="3500845" cy="2569264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9487" y="4223657"/>
            <a:ext cx="3270887" cy="2333080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7063" y="1773836"/>
            <a:ext cx="2542903" cy="199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STARTIT UP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94" y="1573836"/>
            <a:ext cx="5417800" cy="2127837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994" y="1592249"/>
            <a:ext cx="6027400" cy="104550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994" y="2656167"/>
            <a:ext cx="6072330" cy="1577466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24" y="3701673"/>
            <a:ext cx="5776970" cy="1575721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1817" y="4372919"/>
            <a:ext cx="2603865" cy="22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 Piešťan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1470915"/>
            <a:ext cx="5466393" cy="3241638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62" y="3364092"/>
            <a:ext cx="6328397" cy="30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Zoznam Trnava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433" y="1417638"/>
            <a:ext cx="5357287" cy="2946753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20" y="4364391"/>
            <a:ext cx="9393327" cy="1564098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331" y="5810976"/>
            <a:ext cx="8219161" cy="84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/>
              <a:t>Webnoviny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1" y="1645181"/>
            <a:ext cx="3781438" cy="2968996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5" y="4616186"/>
            <a:ext cx="3622765" cy="204790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756" y="1645181"/>
            <a:ext cx="3997233" cy="2915072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713" y="4560253"/>
            <a:ext cx="4158276" cy="1533848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989" y="1645181"/>
            <a:ext cx="4198911" cy="505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cia">
  <a:themeElements>
    <a:clrScheme name="Citácia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ci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ci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TM03457503[[fn=Citácia]]</Template>
  <TotalTime>19</TotalTime>
  <Words>16</Words>
  <Application>Microsoft Office PowerPoint</Application>
  <PresentationFormat>Širokouhlá</PresentationFormat>
  <Paragraphs>7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Citácia</vt:lpstr>
      <vt:lpstr>Rôznorodosť spracovania 1 udalosti v médiách</vt:lpstr>
      <vt:lpstr>Topky</vt:lpstr>
      <vt:lpstr>STARTIT UP</vt:lpstr>
      <vt:lpstr>Z Piešťan</vt:lpstr>
      <vt:lpstr>Zoznam Trnava</vt:lpstr>
      <vt:lpstr>Webnoviny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Rôznorodosť spracovania 1 udalosti v médiách</dc:title>
  <dc:creator>Sebastián</dc:creator>
  <cp:lastModifiedBy>Sebastián</cp:lastModifiedBy>
  <cp:revision>3</cp:revision>
  <dcterms:created xsi:type="dcterms:W3CDTF">2021-11-07T17:00:54Z</dcterms:created>
  <dcterms:modified xsi:type="dcterms:W3CDTF">2021-11-07T17:20:37Z</dcterms:modified>
</cp:coreProperties>
</file>