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9E7-98D9-429A-B313-D5AB0A4EBD42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77C-1F1A-4460-B3B8-62137E1475CE}" type="slidenum">
              <a:rPr lang="sk-SK" smtClean="0"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9E7-98D9-429A-B313-D5AB0A4EBD42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77C-1F1A-4460-B3B8-62137E1475C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9E7-98D9-429A-B313-D5AB0A4EBD42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77C-1F1A-4460-B3B8-62137E1475C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9E7-98D9-429A-B313-D5AB0A4EBD42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77C-1F1A-4460-B3B8-62137E1475C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9E7-98D9-429A-B313-D5AB0A4EBD42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6C9777C-1F1A-4460-B3B8-62137E1475CE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9E7-98D9-429A-B313-D5AB0A4EBD42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77C-1F1A-4460-B3B8-62137E1475C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9E7-98D9-429A-B313-D5AB0A4EBD42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77C-1F1A-4460-B3B8-62137E1475C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9E7-98D9-429A-B313-D5AB0A4EBD42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77C-1F1A-4460-B3B8-62137E1475C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9E7-98D9-429A-B313-D5AB0A4EBD42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77C-1F1A-4460-B3B8-62137E1475C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9E7-98D9-429A-B313-D5AB0A4EBD42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77C-1F1A-4460-B3B8-62137E1475C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cs-CZ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Klepnutím na ikonu přidáte obrázek.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9E7-98D9-429A-B313-D5AB0A4EBD42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777C-1F1A-4460-B3B8-62137E1475C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1FA29E7-98D9-429A-B313-D5AB0A4EBD42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C9777C-1F1A-4460-B3B8-62137E1475CE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Sopky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1600" dirty="0" smtClean="0"/>
              <a:t>Sebastián Theis</a:t>
            </a:r>
            <a:endParaRPr lang="sk-SK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Mauna</a:t>
            </a:r>
            <a:r>
              <a:rPr lang="sk-SK" dirty="0" smtClean="0"/>
              <a:t> </a:t>
            </a:r>
            <a:r>
              <a:rPr lang="sk-SK" dirty="0" err="1" smtClean="0"/>
              <a:t>Loa</a:t>
            </a:r>
            <a:r>
              <a:rPr lang="sk-SK" dirty="0" smtClean="0"/>
              <a:t> – Havajské ostrovy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200" dirty="0" smtClean="0"/>
              <a:t>Najväčšia sopka sveta.</a:t>
            </a:r>
          </a:p>
          <a:p>
            <a:r>
              <a:rPr lang="sk-SK" sz="2200" dirty="0" smtClean="0"/>
              <a:t>2. </a:t>
            </a:r>
            <a:r>
              <a:rPr lang="sk-SK" sz="2200" dirty="0" smtClean="0"/>
              <a:t> </a:t>
            </a:r>
            <a:r>
              <a:rPr lang="sk-SK" sz="2200" dirty="0" smtClean="0"/>
              <a:t>najaktívnejšia sopka sveta.</a:t>
            </a:r>
          </a:p>
          <a:p>
            <a:r>
              <a:rPr lang="sk-SK" sz="2200" dirty="0" smtClean="0"/>
              <a:t>Od jej základne na morskom dne až po najvyšší bod meria približne 9 km a zaberá asi polovicu ostrova Havaj. 90 % jej povrchu tvoria bazaltové lávy </a:t>
            </a:r>
            <a:r>
              <a:rPr lang="sk-SK" sz="2200" dirty="0" smtClean="0"/>
              <a:t>mladšie </a:t>
            </a:r>
            <a:r>
              <a:rPr lang="sk-SK" sz="2200" dirty="0" smtClean="0"/>
              <a:t>ako 4 000 rokov</a:t>
            </a:r>
            <a:r>
              <a:rPr lang="sk-SK" sz="2200" dirty="0" smtClean="0"/>
              <a:t>.</a:t>
            </a:r>
          </a:p>
          <a:p>
            <a:r>
              <a:rPr lang="sk-SK" sz="2200" dirty="0" smtClean="0"/>
              <a:t>Sopka </a:t>
            </a:r>
            <a:r>
              <a:rPr lang="sk-SK" sz="2200" dirty="0" smtClean="0"/>
              <a:t>má tri erupčné centrá, prvým je vrcholový kráter </a:t>
            </a:r>
            <a:r>
              <a:rPr lang="sk-SK" sz="2200" dirty="0" smtClean="0"/>
              <a:t>, </a:t>
            </a:r>
            <a:r>
              <a:rPr lang="sk-SK" sz="2200" dirty="0" smtClean="0"/>
              <a:t>ostatné dve sú </a:t>
            </a:r>
            <a:r>
              <a:rPr lang="sk-SK" sz="2200" dirty="0" err="1" smtClean="0"/>
              <a:t>rifové</a:t>
            </a:r>
            <a:r>
              <a:rPr lang="sk-SK" sz="2200" dirty="0" smtClean="0"/>
              <a:t> zóny, tiahnuce sa severovýchodne a juhozápadne od vrcholu. Percentuálne pripadá na kráter 38 % všetkých </a:t>
            </a:r>
            <a:r>
              <a:rPr lang="sk-SK" sz="2200" dirty="0" err="1" smtClean="0"/>
              <a:t>erucpií</a:t>
            </a:r>
            <a:r>
              <a:rPr lang="sk-SK" sz="2200" dirty="0" smtClean="0"/>
              <a:t> za posledné dve storočia</a:t>
            </a:r>
            <a:endParaRPr lang="sk-SK" sz="2200" dirty="0"/>
          </a:p>
        </p:txBody>
      </p:sp>
      <p:pic>
        <p:nvPicPr>
          <p:cNvPr id="4" name="Obrázek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1752" y="4774567"/>
            <a:ext cx="2232248" cy="2083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Kilauea</a:t>
            </a:r>
            <a:r>
              <a:rPr lang="sk-SK" dirty="0" smtClean="0"/>
              <a:t> – Havajské ostrovy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200" dirty="0" smtClean="0"/>
              <a:t>Najaktívnejšia sopka sveta.</a:t>
            </a:r>
          </a:p>
          <a:p>
            <a:r>
              <a:rPr lang="sk-SK" sz="2200" dirty="0" smtClean="0"/>
              <a:t>Dym stúpa do výšky 20 metrov. Láva z nej vyteká takmer nepretržite od januára 1983. Trhlinu, z ktorej vyteká láva pomenovali </a:t>
            </a:r>
            <a:r>
              <a:rPr lang="sk-SK" sz="2200" b="1" dirty="0" err="1" smtClean="0"/>
              <a:t>Kamoamoa</a:t>
            </a:r>
            <a:r>
              <a:rPr lang="sk-SK" sz="2200" dirty="0" smtClean="0"/>
              <a:t>. Názov sa z </a:t>
            </a:r>
            <a:r>
              <a:rPr lang="sk-SK" sz="2200" dirty="0" err="1" smtClean="0"/>
              <a:t>Havajčiny</a:t>
            </a:r>
            <a:r>
              <a:rPr lang="sk-SK" sz="2200" dirty="0" smtClean="0"/>
              <a:t> prekladá „striekať“. Denne vyprodukuje približne 400 tisíc metrov lávy. </a:t>
            </a:r>
            <a:br>
              <a:rPr lang="sk-SK" sz="2200" dirty="0" smtClean="0"/>
            </a:br>
            <a:r>
              <a:rPr lang="sk-SK" sz="2200" dirty="0" smtClean="0"/>
              <a:t>Prvé </a:t>
            </a:r>
            <a:r>
              <a:rPr lang="sk-SK" sz="2200" dirty="0" smtClean="0"/>
              <a:t>doložené erupcie pochádzajú z roku 1750, ale sopka </a:t>
            </a:r>
            <a:r>
              <a:rPr lang="sk-SK" sz="2200" dirty="0" err="1" smtClean="0"/>
              <a:t>eruptuje</a:t>
            </a:r>
            <a:r>
              <a:rPr lang="sk-SK" sz="2200" dirty="0" smtClean="0"/>
              <a:t> už </a:t>
            </a:r>
            <a:r>
              <a:rPr lang="sk-SK" sz="2200" dirty="0" smtClean="0"/>
              <a:t>dávnejšie.</a:t>
            </a:r>
          </a:p>
          <a:p>
            <a:r>
              <a:rPr lang="sk-SK" sz="2200" dirty="0" smtClean="0"/>
              <a:t> Erupcie sú veľmi pokojné, až na rok 1990, keď lávový prúd zničil mestá </a:t>
            </a:r>
            <a:r>
              <a:rPr lang="sk-SK" sz="2200" dirty="0" err="1" smtClean="0"/>
              <a:t>Kalpana</a:t>
            </a:r>
            <a:r>
              <a:rPr lang="sk-SK" sz="2200" dirty="0" smtClean="0"/>
              <a:t> a </a:t>
            </a:r>
            <a:r>
              <a:rPr lang="sk-SK" sz="2200" dirty="0" err="1" smtClean="0"/>
              <a:t>Kaimu</a:t>
            </a:r>
            <a:r>
              <a:rPr lang="sk-SK" sz="2200" dirty="0" smtClean="0"/>
              <a:t>, ako aj veľkú časť štátnej cesty 130.</a:t>
            </a:r>
            <a:endParaRPr lang="sk-SK" sz="2200" dirty="0"/>
          </a:p>
        </p:txBody>
      </p:sp>
      <p:pic>
        <p:nvPicPr>
          <p:cNvPr id="4" name="Obrázek 3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79" y="5117023"/>
            <a:ext cx="2611465" cy="1740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Etna – Taliansko - Sicília</a:t>
            </a:r>
            <a:endParaRPr lang="sk-SK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200" dirty="0" smtClean="0"/>
              <a:t>Najaktívnejšia sopka v Európe.</a:t>
            </a:r>
          </a:p>
          <a:p>
            <a:r>
              <a:rPr lang="sk-SK" sz="2200" dirty="0" smtClean="0"/>
              <a:t>Nachádza </a:t>
            </a:r>
            <a:r>
              <a:rPr lang="sk-SK" sz="2200" dirty="0" smtClean="0"/>
              <a:t>sa na východnom pobreží Sicílie a </a:t>
            </a:r>
            <a:r>
              <a:rPr lang="sk-SK" sz="2200" dirty="0" smtClean="0"/>
              <a:t>je jej najvyššou </a:t>
            </a:r>
            <a:r>
              <a:rPr lang="sk-SK" sz="2200" dirty="0" smtClean="0"/>
              <a:t>horou (3323 m. n. m</a:t>
            </a:r>
            <a:r>
              <a:rPr lang="sk-SK" sz="2200" dirty="0" smtClean="0"/>
              <a:t>.).</a:t>
            </a:r>
          </a:p>
          <a:p>
            <a:r>
              <a:rPr lang="sk-SK" sz="2200" dirty="0" smtClean="0"/>
              <a:t>Výška sa mení pri každej erupcii a preto sa nedá stanoviť presne</a:t>
            </a:r>
            <a:r>
              <a:rPr lang="sk-SK" sz="2200" dirty="0" smtClean="0"/>
              <a:t>.</a:t>
            </a:r>
          </a:p>
          <a:p>
            <a:r>
              <a:rPr lang="sk-SK" sz="2200" dirty="0" smtClean="0"/>
              <a:t>Už v Antike bola objektom mnohých mytologických povier. Starovekí Gréci ju nazývali Ohnivý vrch a stala sa súčasťou ich mytológie.</a:t>
            </a:r>
            <a:endParaRPr lang="sk-SK" sz="2200" dirty="0"/>
          </a:p>
        </p:txBody>
      </p:sp>
      <p:pic>
        <p:nvPicPr>
          <p:cNvPr id="8" name="Obrázek 7" descr="images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4725144"/>
            <a:ext cx="3037213" cy="1883072"/>
          </a:xfrm>
          <a:prstGeom prst="rect">
            <a:avLst/>
          </a:prstGeom>
        </p:spPr>
      </p:pic>
      <p:pic>
        <p:nvPicPr>
          <p:cNvPr id="9" name="Obrázek 8" descr="IMG_20170825_10432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3" y="4797152"/>
            <a:ext cx="2400267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Merapi</a:t>
            </a:r>
            <a:r>
              <a:rPr lang="sk-SK" dirty="0" smtClean="0"/>
              <a:t> - Indonézia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200" dirty="0" smtClean="0"/>
              <a:t>Najnebezpečnejšia sopka sveta.</a:t>
            </a:r>
          </a:p>
          <a:p>
            <a:r>
              <a:rPr lang="sk-SK" sz="2000" dirty="0" err="1" smtClean="0"/>
              <a:t>Merapi</a:t>
            </a:r>
            <a:r>
              <a:rPr lang="sk-SK" sz="2000" dirty="0" smtClean="0"/>
              <a:t> </a:t>
            </a:r>
            <a:r>
              <a:rPr lang="sk-SK" sz="2000" dirty="0" smtClean="0"/>
              <a:t>je jedným z najväčších sopiek na ostrovoch Indonézie. Je to jeden z najaktívnejších: veľké erupcie sa vyskytujú raz za sedem až osem rokov a malé - každé dva roky. Súčasne sa dym z hornej časti sopky objavuje takmer denne, čo miestnym obyvateľom neumožňuje zabudnúť na hrozbu. </a:t>
            </a:r>
            <a:r>
              <a:rPr lang="sk-SK" sz="2000" dirty="0" err="1" smtClean="0"/>
              <a:t>Merapi</a:t>
            </a:r>
            <a:r>
              <a:rPr lang="sk-SK" sz="2000" dirty="0" smtClean="0"/>
              <a:t> je tiež známy tým, že v roku 1006 celú svoju činnosť vážne poškodil celý stredoveký </a:t>
            </a:r>
            <a:r>
              <a:rPr lang="sk-SK" sz="2000" dirty="0" err="1" smtClean="0"/>
              <a:t>Javánsko-indický</a:t>
            </a:r>
            <a:r>
              <a:rPr lang="sk-SK" sz="2000" dirty="0" smtClean="0"/>
              <a:t> štát </a:t>
            </a:r>
            <a:r>
              <a:rPr lang="sk-SK" sz="2000" dirty="0" err="1" smtClean="0"/>
              <a:t>Mataram</a:t>
            </a:r>
            <a:r>
              <a:rPr lang="sk-SK" sz="2000" dirty="0" smtClean="0"/>
              <a:t>. Zvláštne nebezpečenstvo sopky spočíva v tom, že sa nachádza v blízkosti veľkého indonézskeho mesta </a:t>
            </a:r>
            <a:r>
              <a:rPr lang="sk-SK" sz="2000" dirty="0" err="1" smtClean="0"/>
              <a:t>Jogjakarta</a:t>
            </a:r>
            <a:r>
              <a:rPr lang="sk-SK" sz="2000" dirty="0" smtClean="0"/>
              <a:t>, ktoré je domovom približne 400 tisíc ľudí.</a:t>
            </a:r>
            <a:endParaRPr lang="sk-SK" sz="2000" dirty="0"/>
          </a:p>
        </p:txBody>
      </p:sp>
      <p:pic>
        <p:nvPicPr>
          <p:cNvPr id="4" name="Obrázek 3" descr="0cabibimageskym0cae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4843350"/>
            <a:ext cx="3024336" cy="20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Wolf – </a:t>
            </a:r>
            <a:r>
              <a:rPr lang="sk-SK" dirty="0" err="1" smtClean="0"/>
              <a:t>Isabela</a:t>
            </a:r>
            <a:r>
              <a:rPr lang="sk-SK" dirty="0" smtClean="0"/>
              <a:t> - Ekvádor - Galapágy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Najstaršia sopka.</a:t>
            </a:r>
          </a:p>
          <a:p>
            <a:r>
              <a:rPr lang="sk-SK" sz="2000" dirty="0" smtClean="0"/>
              <a:t> Sopka je držiteľom viacerých naj: je to </a:t>
            </a:r>
            <a:r>
              <a:rPr lang="sk-SK" sz="2000" dirty="0" err="1" smtClean="0"/>
              <a:t>navyššia</a:t>
            </a:r>
            <a:r>
              <a:rPr lang="sk-SK" sz="2000" dirty="0" smtClean="0"/>
              <a:t> sopka na ostrove a zároveň aj na </a:t>
            </a:r>
            <a:r>
              <a:rPr lang="sk-SK" sz="2000" dirty="0" err="1" smtClean="0"/>
              <a:t>Galapágach</a:t>
            </a:r>
            <a:r>
              <a:rPr lang="sk-SK" sz="2000" dirty="0" smtClean="0"/>
              <a:t> (1 710 m), má najhlbšiu (cca 700 m) </a:t>
            </a:r>
            <a:r>
              <a:rPr lang="sk-SK" sz="2000" dirty="0" err="1" smtClean="0"/>
              <a:t>kalderu</a:t>
            </a:r>
            <a:r>
              <a:rPr lang="sk-SK" sz="2000" dirty="0" smtClean="0"/>
              <a:t>, ktorá sa nachádza na jej vrchole. Taktiež je aj sopka s najstaršou pozorovanou erupciou v súostroví (rok 1797). Stavba sopky je odlišná od klasickej stavby štítového vulkánu. Jej svahy sú uklonené pod uhlom až 35 °, čo už skôr naznačuje </a:t>
            </a:r>
            <a:r>
              <a:rPr lang="sk-SK" sz="2000" dirty="0" err="1" smtClean="0"/>
              <a:t>stratovulkanickú</a:t>
            </a:r>
            <a:r>
              <a:rPr lang="sk-SK" sz="2000" dirty="0" smtClean="0"/>
              <a:t> stavbu. Taktiež zloženie láv je mierne odlišné od zloženia iných galapágskych sopiek.</a:t>
            </a:r>
            <a:endParaRPr lang="sk-SK" sz="2000" dirty="0"/>
          </a:p>
        </p:txBody>
      </p:sp>
      <p:pic>
        <p:nvPicPr>
          <p:cNvPr id="4" name="Obrázek 3" descr="images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616751"/>
            <a:ext cx="3456384" cy="2241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Kráter Haleakala – </a:t>
            </a:r>
            <a:r>
              <a:rPr lang="sk-SK" dirty="0" err="1" smtClean="0"/>
              <a:t>Maui</a:t>
            </a:r>
            <a:r>
              <a:rPr lang="sk-SK" dirty="0" smtClean="0"/>
              <a:t> - Havaj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/>
              <a:t>Najväčšia </a:t>
            </a:r>
            <a:r>
              <a:rPr lang="sk-SK" sz="2400" dirty="0" smtClean="0"/>
              <a:t>spiaca sopka </a:t>
            </a:r>
            <a:r>
              <a:rPr lang="sk-SK" sz="2400" dirty="0" smtClean="0"/>
              <a:t>sveta</a:t>
            </a:r>
          </a:p>
          <a:p>
            <a:r>
              <a:rPr lang="sk-SK" sz="2400" dirty="0" smtClean="0"/>
              <a:t>Naposledy vybuchla v roku 1790. Má obrovský kráter hlboký 800 metrov s obvodom 34 kilometrov! </a:t>
            </a:r>
            <a:endParaRPr lang="sk-SK" sz="2400" dirty="0" smtClean="0"/>
          </a:p>
          <a:p>
            <a:r>
              <a:rPr lang="pl-PL" sz="2400" dirty="0" smtClean="0"/>
              <a:t>Zaberá </a:t>
            </a:r>
            <a:r>
              <a:rPr lang="pl-PL" sz="2400" dirty="0" smtClean="0"/>
              <a:t>viac ako 75 % </a:t>
            </a:r>
            <a:r>
              <a:rPr lang="pl-PL" sz="2400" dirty="0" smtClean="0"/>
              <a:t>rozlohy </a:t>
            </a:r>
            <a:r>
              <a:rPr lang="sk-SK" sz="2400" dirty="0" smtClean="0"/>
              <a:t>ostrovu </a:t>
            </a:r>
            <a:r>
              <a:rPr lang="sk-SK" sz="2400" u="sng" dirty="0" err="1" smtClean="0"/>
              <a:t>Maui</a:t>
            </a:r>
            <a:r>
              <a:rPr lang="sk-SK" dirty="0" smtClean="0"/>
              <a:t>.</a:t>
            </a:r>
          </a:p>
          <a:p>
            <a:endParaRPr lang="sk-SK" dirty="0"/>
          </a:p>
        </p:txBody>
      </p:sp>
      <p:pic>
        <p:nvPicPr>
          <p:cNvPr id="4" name="Obrázek 3" descr="images (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645024"/>
            <a:ext cx="3456384" cy="2296365"/>
          </a:xfrm>
          <a:prstGeom prst="rect">
            <a:avLst/>
          </a:prstGeom>
        </p:spPr>
      </p:pic>
      <p:pic>
        <p:nvPicPr>
          <p:cNvPr id="5" name="Obrázek 4" descr="images (7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3573016"/>
            <a:ext cx="3553800" cy="2425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Kilimandžáro - Tanzánia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Kilimandžáro je v súčasnej dobe neaktívny vulkán v severovýchodnej Tanzánii, neďaleko hraníc s Keňou. So svojimi 5892 m je najvyšším vrcholom Afriky a najvyššou voľne stojacou horou sveta. Pre relatívne ľahké stúpanie je jednou z najobľúbenejších destinácií horolezcov a peších turistov z celého sveta. Hoci sa nachádza v blízkosti rovníka, jeho vrchol je stále pokrytý snehom.</a:t>
            </a:r>
            <a:endParaRPr lang="sk-SK" sz="2400" dirty="0"/>
          </a:p>
        </p:txBody>
      </p:sp>
      <p:pic>
        <p:nvPicPr>
          <p:cNvPr id="4" name="Obrázek 3" descr="640px-Mt._Kilimanjaro_12.20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4221088"/>
            <a:ext cx="3240360" cy="2430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rchol">
  <a:themeElements>
    <a:clrScheme name="Vrchol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rchol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rchol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</TotalTime>
  <Words>324</Words>
  <Application>Microsoft Office PowerPoint</Application>
  <PresentationFormat>Předvádění na obrazovce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Vrchol</vt:lpstr>
      <vt:lpstr>Sopky</vt:lpstr>
      <vt:lpstr>Mauna Loa – Havajské ostrovy</vt:lpstr>
      <vt:lpstr>Kilauea – Havajské ostrovy</vt:lpstr>
      <vt:lpstr>Etna – Taliansko - Sicília</vt:lpstr>
      <vt:lpstr>Merapi - Indonézia</vt:lpstr>
      <vt:lpstr>Wolf – Isabela - Ekvádor - Galapágy</vt:lpstr>
      <vt:lpstr>Kráter Haleakala – Maui - Havaj</vt:lpstr>
      <vt:lpstr>Kilimandžáro - Tanzánia</vt:lpstr>
      <vt:lpstr>Ďakujem za pozornosť.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Sopky</dc:title>
  <dc:creator>ASUS</dc:creator>
  <cp:lastModifiedBy>ASUS</cp:lastModifiedBy>
  <cp:revision>5</cp:revision>
  <dcterms:created xsi:type="dcterms:W3CDTF">2018-06-12T12:51:49Z</dcterms:created>
  <dcterms:modified xsi:type="dcterms:W3CDTF">2018-06-12T13:41:34Z</dcterms:modified>
</cp:coreProperties>
</file>