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cxnSp>
        <p:nvCxnSpPr>
          <p:cNvPr id="8" name="Přímá spojovací čár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a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pro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Zástupný symbol pro zápatí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cxnSp>
        <p:nvCxnSpPr>
          <p:cNvPr id="7" name="Přímá spojovací čár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cxnSp>
        <p:nvCxnSpPr>
          <p:cNvPr id="10" name="Přímá spojovací čár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čár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8B500BC-F897-458F-9D12-B4E46D0D96A7}" type="datetimeFigureOut">
              <a:rPr lang="sk-SK" smtClean="0"/>
              <a:t>14. 3. 2019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C07F9DF-B0C6-4DF5-B01B-7FA218399CDC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Dear</a:t>
            </a:r>
            <a:r>
              <a:rPr lang="sk-SK" dirty="0" smtClean="0"/>
              <a:t> </a:t>
            </a:r>
            <a:r>
              <a:rPr lang="sk-SK" dirty="0" err="1" smtClean="0"/>
              <a:t>Ms</a:t>
            </a:r>
            <a:r>
              <a:rPr lang="sk-SK" dirty="0" smtClean="0"/>
              <a:t> </a:t>
            </a:r>
            <a:r>
              <a:rPr lang="sk-SK" dirty="0" err="1" smtClean="0"/>
              <a:t>Jones</a:t>
            </a:r>
            <a:r>
              <a:rPr lang="sk-SK" dirty="0" smtClean="0"/>
              <a:t>,  </a:t>
            </a:r>
          </a:p>
          <a:p>
            <a:pPr>
              <a:buNone/>
            </a:pPr>
            <a:r>
              <a:rPr lang="sk-SK" dirty="0" smtClean="0"/>
              <a:t>    I </a:t>
            </a:r>
            <a:r>
              <a:rPr lang="sk-SK" dirty="0" err="1" smtClean="0"/>
              <a:t>saw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advertisement</a:t>
            </a:r>
            <a:r>
              <a:rPr lang="sk-SK" dirty="0" smtClean="0"/>
              <a:t> on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Teenscene</a:t>
            </a:r>
            <a:r>
              <a:rPr lang="sk-SK" dirty="0" smtClean="0"/>
              <a:t> </a:t>
            </a:r>
            <a:r>
              <a:rPr lang="sk-SK" dirty="0" err="1" smtClean="0"/>
              <a:t>website</a:t>
            </a:r>
            <a:r>
              <a:rPr lang="sk-SK" dirty="0" smtClean="0"/>
              <a:t> and  I </a:t>
            </a:r>
            <a:r>
              <a:rPr lang="sk-SK" dirty="0" err="1" smtClean="0"/>
              <a:t>would</a:t>
            </a:r>
            <a:r>
              <a:rPr lang="sk-SK" dirty="0" smtClean="0"/>
              <a:t> </a:t>
            </a:r>
            <a:r>
              <a:rPr lang="sk-SK" dirty="0" err="1" smtClean="0"/>
              <a:t>like</a:t>
            </a:r>
            <a:r>
              <a:rPr lang="sk-SK" dirty="0" smtClean="0"/>
              <a:t> to </a:t>
            </a:r>
            <a:r>
              <a:rPr lang="sk-SK" dirty="0" err="1" smtClean="0"/>
              <a:t>apply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a </a:t>
            </a:r>
            <a:r>
              <a:rPr lang="sk-SK" dirty="0" err="1" smtClean="0"/>
              <a:t>job</a:t>
            </a:r>
            <a:r>
              <a:rPr lang="sk-SK" dirty="0" smtClean="0"/>
              <a:t> </a:t>
            </a:r>
            <a:r>
              <a:rPr lang="sk-SK" dirty="0" err="1" smtClean="0"/>
              <a:t>as</a:t>
            </a:r>
            <a:r>
              <a:rPr lang="sk-SK" dirty="0" smtClean="0"/>
              <a:t> </a:t>
            </a:r>
            <a:r>
              <a:rPr lang="sk-SK" dirty="0" err="1" smtClean="0"/>
              <a:t>a</a:t>
            </a:r>
            <a:r>
              <a:rPr lang="sk-SK" dirty="0" smtClean="0"/>
              <a:t> </a:t>
            </a:r>
            <a:r>
              <a:rPr lang="sk-SK" dirty="0" err="1" smtClean="0"/>
              <a:t>Waiter</a:t>
            </a:r>
            <a:r>
              <a:rPr lang="sk-SK" dirty="0" smtClean="0"/>
              <a:t>. I am </a:t>
            </a:r>
            <a:r>
              <a:rPr lang="sk-SK" dirty="0" err="1" smtClean="0"/>
              <a:t>fouteen</a:t>
            </a:r>
            <a:r>
              <a:rPr lang="sk-SK" dirty="0" smtClean="0"/>
              <a:t> </a:t>
            </a:r>
            <a:r>
              <a:rPr lang="sk-SK" dirty="0" err="1" smtClean="0"/>
              <a:t>years</a:t>
            </a:r>
            <a:r>
              <a:rPr lang="sk-SK" dirty="0" smtClean="0"/>
              <a:t> </a:t>
            </a:r>
            <a:r>
              <a:rPr lang="sk-SK" dirty="0" err="1" smtClean="0"/>
              <a:t>old</a:t>
            </a:r>
            <a:r>
              <a:rPr lang="sk-SK" dirty="0" smtClean="0"/>
              <a:t>. I am </a:t>
            </a:r>
            <a:r>
              <a:rPr lang="sk-SK" dirty="0" err="1" smtClean="0"/>
              <a:t>very</a:t>
            </a:r>
            <a:r>
              <a:rPr lang="sk-SK" dirty="0" smtClean="0"/>
              <a:t> </a:t>
            </a:r>
            <a:r>
              <a:rPr lang="sk-SK" dirty="0" err="1" smtClean="0"/>
              <a:t>patient</a:t>
            </a:r>
            <a:r>
              <a:rPr lang="sk-SK" dirty="0" smtClean="0"/>
              <a:t>, </a:t>
            </a:r>
            <a:r>
              <a:rPr lang="sk-SK" dirty="0" err="1" smtClean="0"/>
              <a:t>cheerful</a:t>
            </a:r>
            <a:r>
              <a:rPr lang="sk-SK" dirty="0" smtClean="0"/>
              <a:t>, </a:t>
            </a:r>
            <a:r>
              <a:rPr lang="sk-SK" dirty="0" err="1" smtClean="0"/>
              <a:t>loyal</a:t>
            </a:r>
            <a:r>
              <a:rPr lang="sk-SK" dirty="0" smtClean="0"/>
              <a:t>, </a:t>
            </a:r>
            <a:r>
              <a:rPr lang="sk-SK" dirty="0" err="1" smtClean="0"/>
              <a:t>reliable</a:t>
            </a:r>
            <a:r>
              <a:rPr lang="sk-SK" dirty="0" smtClean="0"/>
              <a:t> </a:t>
            </a:r>
            <a:r>
              <a:rPr lang="sk-SK" dirty="0" smtClean="0"/>
              <a:t>and </a:t>
            </a:r>
            <a:r>
              <a:rPr lang="sk-SK" dirty="0" err="1" smtClean="0"/>
              <a:t>tidy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   I </a:t>
            </a:r>
            <a:r>
              <a:rPr lang="sk-SK" dirty="0" err="1" smtClean="0"/>
              <a:t>can</a:t>
            </a:r>
            <a:r>
              <a:rPr lang="sk-SK" dirty="0" smtClean="0"/>
              <a:t> </a:t>
            </a:r>
            <a:r>
              <a:rPr lang="sk-SK" dirty="0" err="1" smtClean="0"/>
              <a:t>come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an</a:t>
            </a:r>
            <a:r>
              <a:rPr lang="sk-SK" dirty="0" smtClean="0"/>
              <a:t> interview </a:t>
            </a:r>
            <a:r>
              <a:rPr lang="sk-SK" dirty="0" err="1" smtClean="0"/>
              <a:t>anz</a:t>
            </a:r>
            <a:r>
              <a:rPr lang="sk-SK" dirty="0" smtClean="0"/>
              <a:t> </a:t>
            </a:r>
            <a:r>
              <a:rPr lang="sk-SK" dirty="0" err="1" smtClean="0"/>
              <a:t>weekday</a:t>
            </a:r>
            <a:r>
              <a:rPr lang="sk-SK" dirty="0" smtClean="0"/>
              <a:t> </a:t>
            </a:r>
            <a:r>
              <a:rPr lang="sk-SK" dirty="0" err="1" smtClean="0"/>
              <a:t>after</a:t>
            </a:r>
            <a:r>
              <a:rPr lang="sk-SK" dirty="0" smtClean="0"/>
              <a:t> 2.30pm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</a:t>
            </a:r>
            <a:r>
              <a:rPr lang="sk-SK" dirty="0" err="1" smtClean="0"/>
              <a:t>See</a:t>
            </a:r>
            <a:r>
              <a:rPr lang="sk-SK" dirty="0" smtClean="0"/>
              <a:t>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soon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   </a:t>
            </a:r>
            <a:r>
              <a:rPr lang="sk-SK" dirty="0" err="1" smtClean="0"/>
              <a:t>Best</a:t>
            </a:r>
            <a:r>
              <a:rPr lang="sk-SK" dirty="0" smtClean="0"/>
              <a:t> </a:t>
            </a:r>
            <a:r>
              <a:rPr lang="sk-SK" dirty="0" err="1" smtClean="0"/>
              <a:t>wishes</a:t>
            </a:r>
            <a:r>
              <a:rPr lang="sk-SK" dirty="0" smtClean="0"/>
              <a:t>, Sebastián Theis .                                                  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/>
              <a:t>Formal</a:t>
            </a:r>
            <a:r>
              <a:rPr lang="sk-SK" dirty="0" smtClean="0"/>
              <a:t> email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Sebastián Theis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00B050"/>
                </a:solidFill>
              </a:rPr>
              <a:t>Teenager´s</a:t>
            </a:r>
            <a:r>
              <a:rPr lang="sk-SK" dirty="0" smtClean="0">
                <a:solidFill>
                  <a:srgbClr val="00B050"/>
                </a:solidFill>
              </a:rPr>
              <a:t> </a:t>
            </a:r>
            <a:r>
              <a:rPr lang="sk-SK" dirty="0" err="1" smtClean="0">
                <a:solidFill>
                  <a:srgbClr val="00B050"/>
                </a:solidFill>
              </a:rPr>
              <a:t>free</a:t>
            </a:r>
            <a:r>
              <a:rPr lang="sk-SK" dirty="0" smtClean="0">
                <a:solidFill>
                  <a:srgbClr val="00B050"/>
                </a:solidFill>
              </a:rPr>
              <a:t> </a:t>
            </a:r>
            <a:r>
              <a:rPr lang="sk-SK" dirty="0" err="1" smtClean="0">
                <a:solidFill>
                  <a:srgbClr val="00B050"/>
                </a:solidFill>
              </a:rPr>
              <a:t>time</a:t>
            </a:r>
            <a:endParaRPr lang="sk-SK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How</a:t>
            </a:r>
            <a:r>
              <a:rPr lang="sk-SK" dirty="0" smtClean="0"/>
              <a:t> 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spend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free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r>
              <a:rPr lang="sk-SK" dirty="0" smtClean="0"/>
              <a:t>?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I </a:t>
            </a:r>
            <a:r>
              <a:rPr lang="sk-SK" dirty="0" err="1" smtClean="0">
                <a:solidFill>
                  <a:srgbClr val="FFFF00"/>
                </a:solidFill>
              </a:rPr>
              <a:t>usally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play</a:t>
            </a:r>
            <a:r>
              <a:rPr lang="sk-SK" dirty="0" smtClean="0">
                <a:solidFill>
                  <a:srgbClr val="FFFF00"/>
                </a:solidFill>
              </a:rPr>
              <a:t> video </a:t>
            </a:r>
            <a:r>
              <a:rPr lang="sk-SK" dirty="0" err="1" smtClean="0">
                <a:solidFill>
                  <a:srgbClr val="FFFF00"/>
                </a:solidFill>
              </a:rPr>
              <a:t>games</a:t>
            </a:r>
            <a:r>
              <a:rPr lang="sk-SK" dirty="0" smtClean="0">
                <a:solidFill>
                  <a:srgbClr val="FFFF00"/>
                </a:solidFill>
              </a:rPr>
              <a:t> or </a:t>
            </a:r>
            <a:r>
              <a:rPr lang="sk-SK" dirty="0" err="1" smtClean="0">
                <a:solidFill>
                  <a:srgbClr val="FFFF00"/>
                </a:solidFill>
              </a:rPr>
              <a:t>work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out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when</a:t>
            </a:r>
            <a:r>
              <a:rPr lang="sk-SK" dirty="0" smtClean="0">
                <a:solidFill>
                  <a:srgbClr val="FFFF00"/>
                </a:solidFill>
              </a:rPr>
              <a:t> I </a:t>
            </a:r>
            <a:r>
              <a:rPr lang="sk-SK" dirty="0" err="1" smtClean="0">
                <a:solidFill>
                  <a:srgbClr val="FFFF00"/>
                </a:solidFill>
              </a:rPr>
              <a:t>have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some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free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time</a:t>
            </a:r>
            <a:r>
              <a:rPr lang="sk-SK" dirty="0" smtClean="0">
                <a:solidFill>
                  <a:srgbClr val="FFFF00"/>
                </a:solidFill>
              </a:rPr>
              <a:t>.</a:t>
            </a:r>
          </a:p>
          <a:p>
            <a:r>
              <a:rPr lang="sk-SK" dirty="0" smtClean="0"/>
              <a:t>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do</a:t>
            </a:r>
            <a:r>
              <a:rPr lang="sk-SK" dirty="0" smtClean="0"/>
              <a:t> a </a:t>
            </a:r>
            <a:r>
              <a:rPr lang="sk-SK" dirty="0" err="1" smtClean="0"/>
              <a:t>part-time</a:t>
            </a:r>
            <a:r>
              <a:rPr lang="sk-SK" dirty="0" smtClean="0"/>
              <a:t> </a:t>
            </a:r>
            <a:r>
              <a:rPr lang="sk-SK" dirty="0" err="1" smtClean="0"/>
              <a:t>job</a:t>
            </a:r>
            <a:r>
              <a:rPr lang="sk-SK" dirty="0" smtClean="0"/>
              <a:t>?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No, I </a:t>
            </a:r>
            <a:r>
              <a:rPr lang="sk-SK" dirty="0" err="1" smtClean="0">
                <a:solidFill>
                  <a:srgbClr val="FFFF00"/>
                </a:solidFill>
              </a:rPr>
              <a:t>don´t</a:t>
            </a:r>
            <a:endParaRPr lang="sk-SK" dirty="0" smtClean="0">
              <a:solidFill>
                <a:srgbClr val="FFFF00"/>
              </a:solidFill>
            </a:endParaRPr>
          </a:p>
          <a:p>
            <a:r>
              <a:rPr lang="sk-SK" dirty="0" err="1" smtClean="0"/>
              <a:t>What</a:t>
            </a:r>
            <a:r>
              <a:rPr lang="sk-SK" dirty="0" smtClean="0"/>
              <a:t> 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like</a:t>
            </a:r>
            <a:r>
              <a:rPr lang="sk-SK" dirty="0" smtClean="0"/>
              <a:t> /</a:t>
            </a:r>
            <a:r>
              <a:rPr lang="sk-SK" dirty="0" err="1" smtClean="0"/>
              <a:t>dislike</a:t>
            </a:r>
            <a:r>
              <a:rPr lang="sk-SK" dirty="0" smtClean="0"/>
              <a:t> </a:t>
            </a:r>
            <a:r>
              <a:rPr lang="sk-SK" dirty="0" err="1" smtClean="0"/>
              <a:t>about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life</a:t>
            </a:r>
            <a:r>
              <a:rPr lang="sk-SK" dirty="0" smtClean="0"/>
              <a:t>?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I </a:t>
            </a:r>
            <a:r>
              <a:rPr lang="sk-SK" dirty="0" err="1" smtClean="0">
                <a:solidFill>
                  <a:srgbClr val="FFFF00"/>
                </a:solidFill>
              </a:rPr>
              <a:t>dislike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the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fact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that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I´m</a:t>
            </a:r>
            <a:r>
              <a:rPr lang="sk-SK" dirty="0" smtClean="0">
                <a:solidFill>
                  <a:srgbClr val="FFFF00"/>
                </a:solidFill>
              </a:rPr>
              <a:t> lazy and </a:t>
            </a:r>
            <a:r>
              <a:rPr lang="sk-SK" dirty="0" err="1" smtClean="0">
                <a:solidFill>
                  <a:srgbClr val="FFFF00"/>
                </a:solidFill>
              </a:rPr>
              <a:t>forgetful</a:t>
            </a:r>
            <a:r>
              <a:rPr lang="sk-SK" dirty="0" smtClean="0">
                <a:solidFill>
                  <a:srgbClr val="FFFF00"/>
                </a:solidFill>
              </a:rPr>
              <a:t>, and </a:t>
            </a:r>
            <a:r>
              <a:rPr lang="sk-SK" dirty="0" err="1" smtClean="0">
                <a:solidFill>
                  <a:srgbClr val="FFFF00"/>
                </a:solidFill>
              </a:rPr>
              <a:t>like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the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fact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that</a:t>
            </a:r>
            <a:r>
              <a:rPr lang="sk-SK" dirty="0" smtClean="0">
                <a:solidFill>
                  <a:srgbClr val="FFFF00"/>
                </a:solidFill>
              </a:rPr>
              <a:t> I </a:t>
            </a:r>
            <a:r>
              <a:rPr lang="sk-SK" dirty="0" err="1" smtClean="0">
                <a:solidFill>
                  <a:srgbClr val="FFFF00"/>
                </a:solidFill>
              </a:rPr>
              <a:t>have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great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family</a:t>
            </a:r>
            <a:r>
              <a:rPr lang="sk-SK" dirty="0" smtClean="0">
                <a:solidFill>
                  <a:srgbClr val="FFFF00"/>
                </a:solidFill>
              </a:rPr>
              <a:t>.</a:t>
            </a:r>
          </a:p>
          <a:p>
            <a:r>
              <a:rPr lang="sk-SK" dirty="0" err="1" smtClean="0"/>
              <a:t>What</a:t>
            </a:r>
            <a:r>
              <a:rPr lang="sk-SK" dirty="0" smtClean="0"/>
              <a:t> </a:t>
            </a:r>
            <a:r>
              <a:rPr lang="sk-SK" dirty="0" err="1" smtClean="0"/>
              <a:t>things</a:t>
            </a:r>
            <a:r>
              <a:rPr lang="sk-SK" dirty="0" smtClean="0"/>
              <a:t> 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worry</a:t>
            </a:r>
            <a:r>
              <a:rPr lang="sk-SK" dirty="0" smtClean="0"/>
              <a:t> </a:t>
            </a:r>
            <a:r>
              <a:rPr lang="sk-SK" dirty="0" err="1" smtClean="0"/>
              <a:t>about</a:t>
            </a:r>
            <a:r>
              <a:rPr lang="sk-SK" dirty="0" smtClean="0"/>
              <a:t>?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I </a:t>
            </a:r>
            <a:r>
              <a:rPr lang="sk-SK" dirty="0" err="1" smtClean="0">
                <a:solidFill>
                  <a:srgbClr val="FFFF00"/>
                </a:solidFill>
              </a:rPr>
              <a:t>worry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about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don´t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passing</a:t>
            </a:r>
            <a:r>
              <a:rPr lang="sk-SK" dirty="0" smtClean="0">
                <a:solidFill>
                  <a:srgbClr val="FFFF00"/>
                </a:solidFill>
              </a:rPr>
              <a:t> my </a:t>
            </a:r>
            <a:r>
              <a:rPr lang="sk-SK" dirty="0" err="1" smtClean="0">
                <a:solidFill>
                  <a:srgbClr val="FFFF00"/>
                </a:solidFill>
              </a:rPr>
              <a:t>final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exam</a:t>
            </a:r>
            <a:r>
              <a:rPr lang="sk-SK" dirty="0" smtClean="0">
                <a:solidFill>
                  <a:srgbClr val="FFFF00"/>
                </a:solidFill>
              </a:rPr>
              <a:t>.</a:t>
            </a:r>
            <a:endParaRPr lang="sk-SK" dirty="0" smtClean="0">
              <a:solidFill>
                <a:srgbClr val="FFFF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How</a:t>
            </a:r>
            <a:r>
              <a:rPr lang="sk-SK" dirty="0" smtClean="0"/>
              <a:t> 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spend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free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r>
              <a:rPr lang="sk-SK" dirty="0" smtClean="0"/>
              <a:t>?</a:t>
            </a:r>
          </a:p>
          <a:p>
            <a:r>
              <a:rPr lang="sk-SK" dirty="0" smtClean="0">
                <a:solidFill>
                  <a:srgbClr val="0070C0"/>
                </a:solidFill>
              </a:rPr>
              <a:t>I </a:t>
            </a:r>
            <a:r>
              <a:rPr lang="sk-SK" dirty="0" err="1" smtClean="0">
                <a:solidFill>
                  <a:srgbClr val="0070C0"/>
                </a:solidFill>
              </a:rPr>
              <a:t>like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play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football</a:t>
            </a:r>
            <a:r>
              <a:rPr lang="sk-SK" dirty="0" smtClean="0">
                <a:solidFill>
                  <a:srgbClr val="0070C0"/>
                </a:solidFill>
              </a:rPr>
              <a:t>, </a:t>
            </a:r>
            <a:r>
              <a:rPr lang="sk-SK" dirty="0" err="1" smtClean="0">
                <a:solidFill>
                  <a:srgbClr val="0070C0"/>
                </a:solidFill>
              </a:rPr>
              <a:t>read</a:t>
            </a:r>
            <a:r>
              <a:rPr lang="sk-SK" dirty="0" smtClean="0">
                <a:solidFill>
                  <a:srgbClr val="0070C0"/>
                </a:solidFill>
              </a:rPr>
              <a:t> a </a:t>
            </a:r>
            <a:r>
              <a:rPr lang="sk-SK" dirty="0" err="1" smtClean="0">
                <a:solidFill>
                  <a:srgbClr val="0070C0"/>
                </a:solidFill>
              </a:rPr>
              <a:t>books</a:t>
            </a:r>
            <a:r>
              <a:rPr lang="sk-SK" dirty="0" smtClean="0">
                <a:solidFill>
                  <a:srgbClr val="0070C0"/>
                </a:solidFill>
              </a:rPr>
              <a:t>, </a:t>
            </a:r>
            <a:r>
              <a:rPr lang="sk-SK" dirty="0" err="1" smtClean="0">
                <a:solidFill>
                  <a:srgbClr val="0070C0"/>
                </a:solidFill>
              </a:rPr>
              <a:t>watching</a:t>
            </a:r>
            <a:r>
              <a:rPr lang="sk-SK" dirty="0" smtClean="0">
                <a:solidFill>
                  <a:srgbClr val="0070C0"/>
                </a:solidFill>
              </a:rPr>
              <a:t> TV and </a:t>
            </a:r>
            <a:r>
              <a:rPr lang="sk-SK" dirty="0" err="1" smtClean="0">
                <a:solidFill>
                  <a:srgbClr val="0070C0"/>
                </a:solidFill>
              </a:rPr>
              <a:t>something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else</a:t>
            </a:r>
            <a:r>
              <a:rPr lang="sk-SK" dirty="0" smtClean="0">
                <a:solidFill>
                  <a:srgbClr val="0070C0"/>
                </a:solidFill>
              </a:rPr>
              <a:t>.</a:t>
            </a:r>
          </a:p>
          <a:p>
            <a:r>
              <a:rPr lang="sk-SK" dirty="0" smtClean="0"/>
              <a:t>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do</a:t>
            </a:r>
            <a:r>
              <a:rPr lang="sk-SK" dirty="0" smtClean="0"/>
              <a:t> a part- </a:t>
            </a:r>
            <a:r>
              <a:rPr lang="sk-SK" dirty="0" err="1" smtClean="0"/>
              <a:t>time</a:t>
            </a:r>
            <a:r>
              <a:rPr lang="sk-SK" dirty="0" smtClean="0"/>
              <a:t> </a:t>
            </a:r>
            <a:r>
              <a:rPr lang="sk-SK" dirty="0" err="1" smtClean="0"/>
              <a:t>job</a:t>
            </a:r>
            <a:r>
              <a:rPr lang="sk-SK" dirty="0" smtClean="0"/>
              <a:t>?</a:t>
            </a:r>
            <a:endParaRPr lang="sk-SK" dirty="0" smtClean="0"/>
          </a:p>
          <a:p>
            <a:r>
              <a:rPr lang="sk-SK" dirty="0" smtClean="0">
                <a:solidFill>
                  <a:srgbClr val="0070C0"/>
                </a:solidFill>
              </a:rPr>
              <a:t>No, I </a:t>
            </a:r>
            <a:r>
              <a:rPr lang="sk-SK" dirty="0" err="1" smtClean="0">
                <a:solidFill>
                  <a:srgbClr val="0070C0"/>
                </a:solidFill>
              </a:rPr>
              <a:t>don´t</a:t>
            </a:r>
            <a:endParaRPr lang="sk-SK" dirty="0" smtClean="0">
              <a:solidFill>
                <a:srgbClr val="0070C0"/>
              </a:solidFill>
            </a:endParaRPr>
          </a:p>
          <a:p>
            <a:r>
              <a:rPr lang="sk-SK" dirty="0" err="1" smtClean="0"/>
              <a:t>What</a:t>
            </a:r>
            <a:r>
              <a:rPr lang="sk-SK" dirty="0" smtClean="0"/>
              <a:t> 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like</a:t>
            </a:r>
            <a:r>
              <a:rPr lang="sk-SK" dirty="0" smtClean="0"/>
              <a:t> /</a:t>
            </a:r>
            <a:r>
              <a:rPr lang="sk-SK" dirty="0" err="1" smtClean="0"/>
              <a:t>dislike</a:t>
            </a:r>
            <a:r>
              <a:rPr lang="sk-SK" dirty="0" smtClean="0"/>
              <a:t> </a:t>
            </a:r>
            <a:r>
              <a:rPr lang="sk-SK" dirty="0" err="1" smtClean="0"/>
              <a:t>about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life</a:t>
            </a:r>
            <a:r>
              <a:rPr lang="sk-SK" dirty="0" smtClean="0"/>
              <a:t>?</a:t>
            </a:r>
          </a:p>
          <a:p>
            <a:r>
              <a:rPr lang="sk-SK" dirty="0" smtClean="0">
                <a:solidFill>
                  <a:srgbClr val="0070C0"/>
                </a:solidFill>
              </a:rPr>
              <a:t>I </a:t>
            </a:r>
            <a:r>
              <a:rPr lang="sk-SK" dirty="0" err="1" smtClean="0">
                <a:solidFill>
                  <a:srgbClr val="0070C0"/>
                </a:solidFill>
              </a:rPr>
              <a:t>like</a:t>
            </a:r>
            <a:r>
              <a:rPr lang="sk-SK" dirty="0" smtClean="0">
                <a:solidFill>
                  <a:srgbClr val="0070C0"/>
                </a:solidFill>
              </a:rPr>
              <a:t> my </a:t>
            </a:r>
            <a:r>
              <a:rPr lang="sk-SK" dirty="0" err="1" smtClean="0">
                <a:solidFill>
                  <a:srgbClr val="0070C0"/>
                </a:solidFill>
              </a:rPr>
              <a:t>family</a:t>
            </a:r>
            <a:r>
              <a:rPr lang="sk-SK" dirty="0" smtClean="0">
                <a:solidFill>
                  <a:srgbClr val="0070C0"/>
                </a:solidFill>
              </a:rPr>
              <a:t> and my </a:t>
            </a:r>
            <a:r>
              <a:rPr lang="sk-SK" dirty="0" err="1" smtClean="0">
                <a:solidFill>
                  <a:srgbClr val="0070C0"/>
                </a:solidFill>
              </a:rPr>
              <a:t>friends</a:t>
            </a:r>
            <a:r>
              <a:rPr lang="sk-SK" dirty="0" smtClean="0">
                <a:solidFill>
                  <a:srgbClr val="0070C0"/>
                </a:solidFill>
              </a:rPr>
              <a:t>  </a:t>
            </a:r>
            <a:r>
              <a:rPr lang="sk-SK" dirty="0" err="1" smtClean="0">
                <a:solidFill>
                  <a:srgbClr val="0070C0"/>
                </a:solidFill>
              </a:rPr>
              <a:t>but</a:t>
            </a:r>
            <a:r>
              <a:rPr lang="sk-SK" dirty="0" smtClean="0">
                <a:solidFill>
                  <a:srgbClr val="0070C0"/>
                </a:solidFill>
              </a:rPr>
              <a:t> I </a:t>
            </a:r>
            <a:r>
              <a:rPr lang="sk-SK" dirty="0" err="1" smtClean="0">
                <a:solidFill>
                  <a:srgbClr val="0070C0"/>
                </a:solidFill>
              </a:rPr>
              <a:t>don´t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like</a:t>
            </a:r>
            <a:r>
              <a:rPr lang="sk-SK" dirty="0" smtClean="0">
                <a:solidFill>
                  <a:srgbClr val="0070C0"/>
                </a:solidFill>
              </a:rPr>
              <a:t>  </a:t>
            </a:r>
            <a:r>
              <a:rPr lang="sk-SK" dirty="0" err="1" smtClean="0">
                <a:solidFill>
                  <a:srgbClr val="0070C0"/>
                </a:solidFill>
              </a:rPr>
              <a:t>long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waiting</a:t>
            </a:r>
            <a:r>
              <a:rPr lang="sk-SK" dirty="0" smtClean="0">
                <a:solidFill>
                  <a:srgbClr val="0070C0"/>
                </a:solidFill>
              </a:rPr>
              <a:t>.</a:t>
            </a:r>
          </a:p>
          <a:p>
            <a:r>
              <a:rPr lang="sk-SK" dirty="0" err="1" smtClean="0"/>
              <a:t>What</a:t>
            </a:r>
            <a:r>
              <a:rPr lang="sk-SK" dirty="0" smtClean="0"/>
              <a:t> </a:t>
            </a:r>
            <a:r>
              <a:rPr lang="sk-SK" dirty="0" err="1" smtClean="0"/>
              <a:t>things</a:t>
            </a:r>
            <a:r>
              <a:rPr lang="sk-SK" dirty="0" smtClean="0"/>
              <a:t> 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worry</a:t>
            </a:r>
            <a:r>
              <a:rPr lang="sk-SK" dirty="0" smtClean="0"/>
              <a:t> </a:t>
            </a:r>
            <a:r>
              <a:rPr lang="sk-SK" dirty="0" err="1" smtClean="0"/>
              <a:t>about</a:t>
            </a:r>
            <a:r>
              <a:rPr lang="sk-SK" dirty="0" smtClean="0"/>
              <a:t>?</a:t>
            </a:r>
          </a:p>
          <a:p>
            <a:r>
              <a:rPr lang="sk-SK" dirty="0" smtClean="0">
                <a:solidFill>
                  <a:srgbClr val="0070C0"/>
                </a:solidFill>
              </a:rPr>
              <a:t>I </a:t>
            </a:r>
            <a:r>
              <a:rPr lang="sk-SK" dirty="0" err="1" smtClean="0">
                <a:solidFill>
                  <a:srgbClr val="0070C0"/>
                </a:solidFill>
              </a:rPr>
              <a:t>worry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about</a:t>
            </a:r>
            <a:r>
              <a:rPr lang="sk-SK" dirty="0" smtClean="0">
                <a:solidFill>
                  <a:srgbClr val="0070C0"/>
                </a:solidFill>
              </a:rPr>
              <a:t> my </a:t>
            </a:r>
            <a:r>
              <a:rPr lang="sk-SK" dirty="0" err="1" smtClean="0">
                <a:solidFill>
                  <a:srgbClr val="0070C0"/>
                </a:solidFill>
              </a:rPr>
              <a:t>family</a:t>
            </a:r>
            <a:r>
              <a:rPr lang="sk-SK" dirty="0" smtClean="0">
                <a:solidFill>
                  <a:srgbClr val="0070C0"/>
                </a:solidFill>
              </a:rPr>
              <a:t> and </a:t>
            </a:r>
            <a:r>
              <a:rPr lang="sk-SK" dirty="0" err="1" smtClean="0">
                <a:solidFill>
                  <a:srgbClr val="0070C0"/>
                </a:solidFill>
              </a:rPr>
              <a:t>dog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but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also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about</a:t>
            </a:r>
            <a:r>
              <a:rPr lang="sk-SK" dirty="0" smtClean="0">
                <a:solidFill>
                  <a:srgbClr val="0070C0"/>
                </a:solidFill>
              </a:rPr>
              <a:t>  my </a:t>
            </a:r>
            <a:r>
              <a:rPr lang="sk-SK" dirty="0" err="1" smtClean="0">
                <a:solidFill>
                  <a:srgbClr val="0070C0"/>
                </a:solidFill>
              </a:rPr>
              <a:t>health</a:t>
            </a:r>
            <a:r>
              <a:rPr lang="sk-SK" dirty="0" smtClean="0">
                <a:solidFill>
                  <a:srgbClr val="0070C0"/>
                </a:solidFill>
              </a:rPr>
              <a:t>.</a:t>
            </a:r>
          </a:p>
          <a:p>
            <a:r>
              <a:rPr lang="sk-SK" dirty="0" smtClean="0"/>
              <a:t>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do</a:t>
            </a:r>
            <a:r>
              <a:rPr lang="sk-SK" dirty="0" smtClean="0"/>
              <a:t> a </a:t>
            </a:r>
            <a:r>
              <a:rPr lang="sk-SK" dirty="0" err="1" smtClean="0"/>
              <a:t>houseworks</a:t>
            </a:r>
            <a:r>
              <a:rPr lang="sk-SK" dirty="0" smtClean="0"/>
              <a:t>?</a:t>
            </a:r>
          </a:p>
          <a:p>
            <a:r>
              <a:rPr lang="sk-SK" dirty="0" smtClean="0">
                <a:solidFill>
                  <a:srgbClr val="0070C0"/>
                </a:solidFill>
              </a:rPr>
              <a:t>I </a:t>
            </a:r>
            <a:r>
              <a:rPr lang="sk-SK" dirty="0" err="1" smtClean="0">
                <a:solidFill>
                  <a:srgbClr val="0070C0"/>
                </a:solidFill>
              </a:rPr>
              <a:t>clear</a:t>
            </a:r>
            <a:r>
              <a:rPr lang="sk-SK" dirty="0" smtClean="0">
                <a:solidFill>
                  <a:srgbClr val="0070C0"/>
                </a:solidFill>
              </a:rPr>
              <a:t> </a:t>
            </a:r>
            <a:r>
              <a:rPr lang="sk-SK" dirty="0" err="1" smtClean="0">
                <a:solidFill>
                  <a:srgbClr val="0070C0"/>
                </a:solidFill>
              </a:rPr>
              <a:t>only</a:t>
            </a:r>
            <a:r>
              <a:rPr lang="sk-SK" dirty="0" smtClean="0">
                <a:solidFill>
                  <a:srgbClr val="0070C0"/>
                </a:solidFill>
              </a:rPr>
              <a:t> my </a:t>
            </a:r>
            <a:r>
              <a:rPr lang="sk-SK" dirty="0" err="1" smtClean="0">
                <a:solidFill>
                  <a:srgbClr val="0070C0"/>
                </a:solidFill>
              </a:rPr>
              <a:t>room</a:t>
            </a:r>
            <a:r>
              <a:rPr lang="sk-SK" dirty="0" smtClean="0">
                <a:solidFill>
                  <a:srgbClr val="0070C0"/>
                </a:solidFill>
              </a:rPr>
              <a:t>.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How</a:t>
            </a:r>
            <a:r>
              <a:rPr lang="sk-SK" dirty="0" smtClean="0"/>
              <a:t> 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spend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free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r>
              <a:rPr lang="sk-SK" dirty="0" smtClean="0"/>
              <a:t>?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I </a:t>
            </a:r>
            <a:r>
              <a:rPr lang="sk-SK" dirty="0" err="1" smtClean="0">
                <a:solidFill>
                  <a:srgbClr val="FF0000"/>
                </a:solidFill>
              </a:rPr>
              <a:t>play</a:t>
            </a:r>
            <a:r>
              <a:rPr lang="sk-SK" dirty="0" smtClean="0">
                <a:solidFill>
                  <a:srgbClr val="FF0000"/>
                </a:solidFill>
              </a:rPr>
              <a:t> mobile </a:t>
            </a:r>
            <a:r>
              <a:rPr lang="sk-SK" dirty="0" err="1" smtClean="0">
                <a:solidFill>
                  <a:srgbClr val="FF0000"/>
                </a:solidFill>
              </a:rPr>
              <a:t>games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like</a:t>
            </a:r>
            <a:r>
              <a:rPr lang="sk-SK" dirty="0" smtClean="0">
                <a:solidFill>
                  <a:srgbClr val="FF0000"/>
                </a:solidFill>
              </a:rPr>
              <a:t> PLAYERUNKNOWN´S BATTLEGROUND, I </a:t>
            </a:r>
            <a:r>
              <a:rPr lang="sk-SK" dirty="0" err="1" smtClean="0">
                <a:solidFill>
                  <a:srgbClr val="FF0000"/>
                </a:solidFill>
              </a:rPr>
              <a:t>usually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going</a:t>
            </a:r>
            <a:r>
              <a:rPr lang="sk-SK" dirty="0" smtClean="0">
                <a:solidFill>
                  <a:srgbClr val="FF0000"/>
                </a:solidFill>
              </a:rPr>
              <a:t> to </a:t>
            </a:r>
            <a:r>
              <a:rPr lang="sk-SK" dirty="0" err="1" smtClean="0">
                <a:solidFill>
                  <a:srgbClr val="FF0000"/>
                </a:solidFill>
              </a:rPr>
              <a:t>training</a:t>
            </a:r>
            <a:r>
              <a:rPr lang="sk-SK" dirty="0" smtClean="0">
                <a:solidFill>
                  <a:srgbClr val="FF0000"/>
                </a:solidFill>
              </a:rPr>
              <a:t> and </a:t>
            </a:r>
            <a:r>
              <a:rPr lang="sk-SK" dirty="0" err="1" smtClean="0">
                <a:solidFill>
                  <a:srgbClr val="FF0000"/>
                </a:solidFill>
              </a:rPr>
              <a:t>playing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football</a:t>
            </a:r>
            <a:r>
              <a:rPr lang="sk-SK" dirty="0" smtClean="0">
                <a:solidFill>
                  <a:srgbClr val="FF0000"/>
                </a:solidFill>
              </a:rPr>
              <a:t>.</a:t>
            </a:r>
          </a:p>
          <a:p>
            <a:r>
              <a:rPr lang="sk-SK" dirty="0" smtClean="0"/>
              <a:t>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do</a:t>
            </a:r>
            <a:r>
              <a:rPr lang="sk-SK" dirty="0" smtClean="0"/>
              <a:t> a part- </a:t>
            </a:r>
            <a:r>
              <a:rPr lang="sk-SK" dirty="0" err="1" smtClean="0"/>
              <a:t>time</a:t>
            </a:r>
            <a:r>
              <a:rPr lang="sk-SK" dirty="0" smtClean="0"/>
              <a:t> </a:t>
            </a:r>
            <a:r>
              <a:rPr lang="sk-SK" dirty="0" err="1" smtClean="0"/>
              <a:t>job</a:t>
            </a:r>
            <a:r>
              <a:rPr lang="sk-SK" dirty="0" smtClean="0"/>
              <a:t>?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No, I </a:t>
            </a:r>
            <a:r>
              <a:rPr lang="sk-SK" dirty="0" err="1" smtClean="0">
                <a:solidFill>
                  <a:srgbClr val="FF0000"/>
                </a:solidFill>
              </a:rPr>
              <a:t>don´t</a:t>
            </a:r>
            <a:r>
              <a:rPr lang="sk-SK" dirty="0" smtClean="0">
                <a:solidFill>
                  <a:srgbClr val="FF0000"/>
                </a:solidFill>
              </a:rPr>
              <a:t>.</a:t>
            </a:r>
          </a:p>
          <a:p>
            <a:r>
              <a:rPr lang="sk-SK" dirty="0" err="1" smtClean="0"/>
              <a:t>What</a:t>
            </a:r>
            <a:r>
              <a:rPr lang="sk-SK" dirty="0" smtClean="0"/>
              <a:t> 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like</a:t>
            </a:r>
            <a:r>
              <a:rPr lang="sk-SK" dirty="0" smtClean="0"/>
              <a:t>/ </a:t>
            </a:r>
            <a:r>
              <a:rPr lang="sk-SK" dirty="0" err="1" smtClean="0"/>
              <a:t>dislike</a:t>
            </a:r>
            <a:r>
              <a:rPr lang="sk-SK" dirty="0" smtClean="0"/>
              <a:t> </a:t>
            </a:r>
            <a:r>
              <a:rPr lang="sk-SK" dirty="0" err="1" smtClean="0"/>
              <a:t>about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live</a:t>
            </a:r>
            <a:r>
              <a:rPr lang="sk-SK" dirty="0" smtClean="0"/>
              <a:t>?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About</a:t>
            </a:r>
            <a:r>
              <a:rPr lang="sk-SK" dirty="0" smtClean="0">
                <a:solidFill>
                  <a:srgbClr val="FF0000"/>
                </a:solidFill>
              </a:rPr>
              <a:t> my </a:t>
            </a:r>
            <a:r>
              <a:rPr lang="sk-SK" dirty="0" err="1" smtClean="0">
                <a:solidFill>
                  <a:srgbClr val="FF0000"/>
                </a:solidFill>
              </a:rPr>
              <a:t>life</a:t>
            </a:r>
            <a:r>
              <a:rPr lang="sk-SK" dirty="0" smtClean="0">
                <a:solidFill>
                  <a:srgbClr val="FF0000"/>
                </a:solidFill>
              </a:rPr>
              <a:t> I </a:t>
            </a:r>
            <a:r>
              <a:rPr lang="sk-SK" dirty="0" err="1" smtClean="0">
                <a:solidFill>
                  <a:srgbClr val="FF0000"/>
                </a:solidFill>
              </a:rPr>
              <a:t>like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I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can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play</a:t>
            </a:r>
            <a:r>
              <a:rPr lang="sk-SK" dirty="0" smtClean="0">
                <a:solidFill>
                  <a:srgbClr val="FF0000"/>
                </a:solidFill>
              </a:rPr>
              <a:t> a </a:t>
            </a:r>
            <a:r>
              <a:rPr lang="sk-SK" dirty="0" err="1" smtClean="0">
                <a:solidFill>
                  <a:srgbClr val="FF0000"/>
                </a:solidFill>
              </a:rPr>
              <a:t>football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and I </a:t>
            </a:r>
            <a:r>
              <a:rPr lang="sk-SK" dirty="0" err="1" smtClean="0">
                <a:solidFill>
                  <a:srgbClr val="FF0000"/>
                </a:solidFill>
              </a:rPr>
              <a:t>don´t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know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what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I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dislike</a:t>
            </a:r>
            <a:r>
              <a:rPr lang="sk-SK" dirty="0" smtClean="0">
                <a:solidFill>
                  <a:srgbClr val="FF0000"/>
                </a:solidFill>
              </a:rPr>
              <a:t>.</a:t>
            </a:r>
          </a:p>
          <a:p>
            <a:r>
              <a:rPr lang="sk-SK" dirty="0" err="1" smtClean="0"/>
              <a:t>What</a:t>
            </a:r>
            <a:r>
              <a:rPr lang="sk-SK" dirty="0" smtClean="0"/>
              <a:t> </a:t>
            </a:r>
            <a:r>
              <a:rPr lang="sk-SK" dirty="0" err="1" smtClean="0"/>
              <a:t>things</a:t>
            </a:r>
            <a:r>
              <a:rPr lang="sk-SK" dirty="0" smtClean="0"/>
              <a:t> do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worry</a:t>
            </a:r>
            <a:r>
              <a:rPr lang="sk-SK" dirty="0" smtClean="0"/>
              <a:t> </a:t>
            </a:r>
            <a:r>
              <a:rPr lang="sk-SK" dirty="0" err="1" smtClean="0"/>
              <a:t>about</a:t>
            </a:r>
            <a:r>
              <a:rPr lang="sk-SK" dirty="0" smtClean="0"/>
              <a:t>?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I </a:t>
            </a:r>
            <a:r>
              <a:rPr lang="sk-SK" dirty="0" err="1" smtClean="0">
                <a:solidFill>
                  <a:srgbClr val="FF0000"/>
                </a:solidFill>
              </a:rPr>
              <a:t>worry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about</a:t>
            </a:r>
            <a:r>
              <a:rPr lang="sk-SK" dirty="0" smtClean="0">
                <a:solidFill>
                  <a:srgbClr val="FF0000"/>
                </a:solidFill>
              </a:rPr>
              <a:t> my </a:t>
            </a:r>
            <a:r>
              <a:rPr lang="sk-SK" dirty="0" err="1" smtClean="0">
                <a:solidFill>
                  <a:srgbClr val="FF0000"/>
                </a:solidFill>
              </a:rPr>
              <a:t>family</a:t>
            </a:r>
            <a:r>
              <a:rPr lang="sk-SK" dirty="0" smtClean="0">
                <a:solidFill>
                  <a:srgbClr val="FF0000"/>
                </a:solidFill>
              </a:rPr>
              <a:t>.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219200"/>
          </a:xfrm>
        </p:spPr>
        <p:txBody>
          <a:bodyPr/>
          <a:lstStyle/>
          <a:p>
            <a:r>
              <a:rPr lang="sk-SK" dirty="0" err="1" smtClean="0">
                <a:solidFill>
                  <a:srgbClr val="92D050"/>
                </a:solidFill>
              </a:rPr>
              <a:t>Thank</a:t>
            </a:r>
            <a:r>
              <a:rPr lang="sk-SK" dirty="0" smtClean="0">
                <a:solidFill>
                  <a:srgbClr val="92D050"/>
                </a:solidFill>
              </a:rPr>
              <a:t> </a:t>
            </a:r>
            <a:r>
              <a:rPr lang="sk-SK" dirty="0" err="1" smtClean="0">
                <a:solidFill>
                  <a:srgbClr val="92D050"/>
                </a:solidFill>
              </a:rPr>
              <a:t>you</a:t>
            </a:r>
            <a:r>
              <a:rPr lang="sk-SK" dirty="0" smtClean="0">
                <a:solidFill>
                  <a:srgbClr val="92D050"/>
                </a:solidFill>
              </a:rPr>
              <a:t> </a:t>
            </a:r>
            <a:r>
              <a:rPr lang="sk-SK" dirty="0" err="1" smtClean="0">
                <a:solidFill>
                  <a:srgbClr val="92D050"/>
                </a:solidFill>
              </a:rPr>
              <a:t>for</a:t>
            </a:r>
            <a:r>
              <a:rPr lang="sk-SK" dirty="0" smtClean="0">
                <a:solidFill>
                  <a:srgbClr val="92D050"/>
                </a:solidFill>
              </a:rPr>
              <a:t> </a:t>
            </a:r>
            <a:r>
              <a:rPr lang="sk-SK" dirty="0" err="1" smtClean="0">
                <a:solidFill>
                  <a:srgbClr val="92D050"/>
                </a:solidFill>
              </a:rPr>
              <a:t>attention</a:t>
            </a:r>
            <a:r>
              <a:rPr lang="sk-SK" dirty="0" smtClean="0">
                <a:solidFill>
                  <a:srgbClr val="92D050"/>
                </a:solidFill>
              </a:rPr>
              <a:t>.</a:t>
            </a:r>
            <a:endParaRPr lang="sk-SK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48</TotalTime>
  <Words>330</Words>
  <Application>Microsoft Office PowerPoint</Application>
  <PresentationFormat>Předvádění na obrazovce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Papír</vt:lpstr>
      <vt:lpstr>Formal email</vt:lpstr>
      <vt:lpstr>Teenager´s free time</vt:lpstr>
      <vt:lpstr>Snímek 3</vt:lpstr>
      <vt:lpstr>Snímek 4</vt:lpstr>
      <vt:lpstr>Snímek 5</vt:lpstr>
      <vt:lpstr>Thank you for attention.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Teenager´s free time</dc:title>
  <dc:creator>ASUS</dc:creator>
  <cp:lastModifiedBy>ASUS</cp:lastModifiedBy>
  <cp:revision>5</cp:revision>
  <dcterms:created xsi:type="dcterms:W3CDTF">2019-03-14T15:24:18Z</dcterms:created>
  <dcterms:modified xsi:type="dcterms:W3CDTF">2019-03-14T16:12:19Z</dcterms:modified>
</cp:coreProperties>
</file>