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8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94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311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704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32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34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568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726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65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70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281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5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83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20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8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19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B6DE01-DBA5-4D78-AA78-8194AE8A2A32}" type="datetimeFigureOut">
              <a:rPr lang="sk-SK" smtClean="0"/>
              <a:t>19.12.2019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94FE24-D876-4BF6-9873-7B51E121B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55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Trojuholník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384703"/>
            <a:ext cx="2408349" cy="473297"/>
          </a:xfrm>
        </p:spPr>
        <p:txBody>
          <a:bodyPr>
            <a:normAutofit/>
          </a:bodyPr>
          <a:lstStyle/>
          <a:p>
            <a:r>
              <a:rPr lang="sk-SK" dirty="0" smtClean="0"/>
              <a:t>Sebastián </a:t>
            </a:r>
            <a:r>
              <a:rPr lang="sk-SK" dirty="0" err="1" smtClean="0"/>
              <a:t>Theis</a:t>
            </a:r>
            <a:r>
              <a:rPr lang="sk-SK" dirty="0" smtClean="0"/>
              <a:t>, 1.A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12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 action="ppaction://hlinksldjump"/>
              </a:rPr>
              <a:t>Pojem trojuholník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Delenie trojuholníkov</a:t>
            </a:r>
            <a:endParaRPr lang="sk-SK" dirty="0" smtClean="0"/>
          </a:p>
          <a:p>
            <a:r>
              <a:rPr lang="sk-SK" dirty="0" smtClean="0">
                <a:hlinkClick r:id="rId4" action="ppaction://hlinksldjump"/>
              </a:rPr>
              <a:t>Základné prvky </a:t>
            </a:r>
            <a:endParaRPr lang="sk-SK" dirty="0" smtClean="0"/>
          </a:p>
          <a:p>
            <a:r>
              <a:rPr lang="sk-SK" dirty="0" smtClean="0"/>
              <a:t>Vzťahy na počty</a:t>
            </a:r>
          </a:p>
          <a:p>
            <a:endParaRPr lang="sk-SK" dirty="0"/>
          </a:p>
        </p:txBody>
      </p:sp>
      <p:sp>
        <p:nvSpPr>
          <p:cNvPr id="6" name="Šípka doľava 5">
            <a:hlinkClick r:id="rId5" action="ppaction://hlinksldjump"/>
          </p:cNvPr>
          <p:cNvSpPr/>
          <p:nvPr/>
        </p:nvSpPr>
        <p:spPr>
          <a:xfrm>
            <a:off x="450761" y="5705341"/>
            <a:ext cx="1378039" cy="605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54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Pojem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 Trojuholník:</a:t>
            </a:r>
            <a:r>
              <a:rPr lang="sk-SK" dirty="0"/>
              <a:t> </a:t>
            </a:r>
            <a:endParaRPr lang="sk-SK" dirty="0" smtClean="0"/>
          </a:p>
          <a:p>
            <a:pPr marL="180975" indent="-180975">
              <a:tabLst>
                <a:tab pos="360363" algn="l"/>
              </a:tabLst>
            </a:pPr>
            <a:r>
              <a:rPr lang="sk-SK" dirty="0" smtClean="0"/>
              <a:t>Je </a:t>
            </a:r>
            <a:r>
              <a:rPr lang="sk-SK" dirty="0"/>
              <a:t>jeden zo základných rovinných geometrických </a:t>
            </a:r>
            <a:r>
              <a:rPr lang="sk-SK" dirty="0" smtClean="0"/>
              <a:t>útvarov.</a:t>
            </a:r>
            <a:r>
              <a:rPr lang="sk-SK" dirty="0"/>
              <a:t> </a:t>
            </a:r>
            <a:endParaRPr lang="sk-SK" dirty="0" smtClean="0"/>
          </a:p>
          <a:p>
            <a:pPr marL="180975" indent="-180975"/>
            <a:r>
              <a:rPr lang="sk-SK" dirty="0" smtClean="0"/>
              <a:t>Mnohouholník</a:t>
            </a:r>
            <a:r>
              <a:rPr lang="sk-SK" dirty="0"/>
              <a:t> s troma vrcholmi a stranami. </a:t>
            </a:r>
            <a:endParaRPr lang="sk-SK" dirty="0" smtClean="0"/>
          </a:p>
          <a:p>
            <a:pPr marL="180975" indent="-180975"/>
            <a:r>
              <a:rPr lang="sk-SK" dirty="0" smtClean="0"/>
              <a:t>Je </a:t>
            </a:r>
            <a:r>
              <a:rPr lang="sk-SK" dirty="0"/>
              <a:t>to </a:t>
            </a:r>
            <a:r>
              <a:rPr lang="sk-SK" dirty="0" smtClean="0"/>
              <a:t>dvojrozmerný </a:t>
            </a:r>
            <a:r>
              <a:rPr lang="sk-SK" dirty="0"/>
              <a:t>útvar, ktorého súčet vnútorných uhlov je vždy 180</a:t>
            </a:r>
            <a:r>
              <a:rPr lang="sk-SK" dirty="0" smtClean="0"/>
              <a:t>°.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656823" y="5357611"/>
            <a:ext cx="1493949" cy="8193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345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Delenie trojuholníkov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hlinkClick r:id="rId2" action="ppaction://hlinksldjump"/>
              </a:rPr>
              <a:t>Podľa uhlov:</a:t>
            </a:r>
            <a:endParaRPr lang="sk-SK" dirty="0" smtClean="0"/>
          </a:p>
          <a:p>
            <a:r>
              <a:rPr lang="sk-SK" dirty="0" smtClean="0"/>
              <a:t>ostrouhlý</a:t>
            </a:r>
          </a:p>
          <a:p>
            <a:r>
              <a:rPr lang="sk-SK" dirty="0" smtClean="0"/>
              <a:t>pravouhlý</a:t>
            </a:r>
          </a:p>
          <a:p>
            <a:r>
              <a:rPr lang="sk-SK" dirty="0" smtClean="0"/>
              <a:t>tupouhlý</a:t>
            </a:r>
          </a:p>
          <a:p>
            <a:endParaRPr lang="sk-SK" dirty="0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>
                <a:hlinkClick r:id="rId3" action="ppaction://hlinksldjump"/>
              </a:rPr>
              <a:t>Podľa strán:</a:t>
            </a:r>
            <a:endParaRPr lang="sk-SK" dirty="0" smtClean="0"/>
          </a:p>
          <a:p>
            <a:pPr marL="180975" indent="-180975">
              <a:tabLst>
                <a:tab pos="360363" algn="l"/>
              </a:tabLst>
            </a:pPr>
            <a:r>
              <a:rPr lang="sk-SK" dirty="0" smtClean="0"/>
              <a:t>rovnoramenný </a:t>
            </a:r>
          </a:p>
          <a:p>
            <a:pPr marL="180975" indent="-180975">
              <a:tabLst>
                <a:tab pos="360363" algn="l"/>
              </a:tabLst>
            </a:pPr>
            <a:r>
              <a:rPr lang="sk-SK" dirty="0" smtClean="0"/>
              <a:t>rôznostranný</a:t>
            </a:r>
          </a:p>
          <a:p>
            <a:pPr marL="180975" indent="-180975">
              <a:tabLst>
                <a:tab pos="360363" algn="l"/>
              </a:tabLst>
            </a:pPr>
            <a:r>
              <a:rPr lang="sk-SK" dirty="0" smtClean="0"/>
              <a:t>rovnostranný</a:t>
            </a:r>
          </a:p>
          <a:p>
            <a:pPr marL="631825" indent="-631825"/>
            <a:endParaRPr lang="sk-SK" dirty="0"/>
          </a:p>
        </p:txBody>
      </p:sp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502276" y="5808372"/>
            <a:ext cx="1609859" cy="566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543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prvky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Strany </a:t>
            </a:r>
          </a:p>
          <a:p>
            <a:r>
              <a:rPr lang="sk-SK" dirty="0" smtClean="0"/>
              <a:t>Vrcholy</a:t>
            </a:r>
          </a:p>
          <a:p>
            <a:r>
              <a:rPr lang="sk-SK" dirty="0" smtClean="0"/>
              <a:t>Uhly </a:t>
            </a:r>
          </a:p>
          <a:p>
            <a:r>
              <a:rPr lang="sk-SK" dirty="0" smtClean="0"/>
              <a:t>Výšky</a:t>
            </a:r>
          </a:p>
          <a:p>
            <a:r>
              <a:rPr lang="sk-SK" dirty="0" smtClean="0"/>
              <a:t>Ťažnice </a:t>
            </a:r>
          </a:p>
          <a:p>
            <a:r>
              <a:rPr lang="sk-SK" dirty="0" smtClean="0"/>
              <a:t>Stredné priečky</a:t>
            </a:r>
          </a:p>
        </p:txBody>
      </p:sp>
      <p:sp>
        <p:nvSpPr>
          <p:cNvPr id="4" name="Šípka doľava 3"/>
          <p:cNvSpPr/>
          <p:nvPr/>
        </p:nvSpPr>
        <p:spPr>
          <a:xfrm>
            <a:off x="502276" y="5756856"/>
            <a:ext cx="1313645" cy="7212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35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316619"/>
            <a:ext cx="2474823" cy="3276194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081825" y="5174139"/>
            <a:ext cx="25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Rovnoramenný trojuholník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715" y="1513668"/>
            <a:ext cx="3206839" cy="288209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250028" y="5174139"/>
            <a:ext cx="312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Rovnostranný trojuholník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8190963" y="5174139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Rôznostranný</a:t>
            </a:r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234" y="1687177"/>
            <a:ext cx="2936383" cy="2905636"/>
          </a:xfrm>
          <a:prstGeom prst="rect">
            <a:avLst/>
          </a:prstGeom>
        </p:spPr>
      </p:pic>
      <p:sp>
        <p:nvSpPr>
          <p:cNvPr id="9" name="Šípka doľava 8"/>
          <p:cNvSpPr/>
          <p:nvPr/>
        </p:nvSpPr>
        <p:spPr>
          <a:xfrm>
            <a:off x="661182" y="5820470"/>
            <a:ext cx="2017624" cy="773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5" action="ppaction://hlinksldjump"/>
              </a:rPr>
              <a:t>Delenie trojuholníkov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847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0" y="1585709"/>
            <a:ext cx="3840813" cy="2499577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888642" y="4919730"/>
            <a:ext cx="319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Tupouhlý </a:t>
            </a:r>
            <a:r>
              <a:rPr lang="sk-SK" dirty="0" err="1" smtClean="0"/>
              <a:t>trojuholníjk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34" y="1776127"/>
            <a:ext cx="3705091" cy="230915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897996" y="4919730"/>
            <a:ext cx="360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Ostrouhlý trojuholník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080" y="1674170"/>
            <a:ext cx="3013895" cy="2411116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8703821" y="4919730"/>
            <a:ext cx="261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Pravouhlý trojuholník</a:t>
            </a:r>
            <a:endParaRPr lang="sk-SK" dirty="0"/>
          </a:p>
        </p:txBody>
      </p:sp>
      <p:sp>
        <p:nvSpPr>
          <p:cNvPr id="10" name="Šípka doľava 9"/>
          <p:cNvSpPr/>
          <p:nvPr/>
        </p:nvSpPr>
        <p:spPr>
          <a:xfrm>
            <a:off x="437882" y="5795493"/>
            <a:ext cx="2137893" cy="7727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5" action="ppaction://hlinksldjump"/>
              </a:rPr>
              <a:t>Delenie trojuholníkov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0239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Modrozelená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35</TotalTime>
  <Words>61</Words>
  <Application>Microsoft Office PowerPoint</Application>
  <PresentationFormat>Širokouhlá</PresentationFormat>
  <Paragraphs>44</Paragraphs>
  <Slides>7</Slides>
  <Notes>0</Notes>
  <HiddenSlides>5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Paralaxa</vt:lpstr>
      <vt:lpstr>Trojuholník</vt:lpstr>
      <vt:lpstr>Obsah</vt:lpstr>
      <vt:lpstr>Pojem </vt:lpstr>
      <vt:lpstr>Delenie trojuholníkov</vt:lpstr>
      <vt:lpstr>Základné prvky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Trojuholník</dc:title>
  <dc:creator>student</dc:creator>
  <cp:lastModifiedBy>student</cp:lastModifiedBy>
  <cp:revision>5</cp:revision>
  <dcterms:created xsi:type="dcterms:W3CDTF">2019-12-19T11:51:47Z</dcterms:created>
  <dcterms:modified xsi:type="dcterms:W3CDTF">2019-12-19T12:27:09Z</dcterms:modified>
</cp:coreProperties>
</file>