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k-SK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992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185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522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016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2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701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68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0329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658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650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63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117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35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701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298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05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05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B37E44-3A63-41D2-A409-8C67F15C8AD6}" type="datetimeFigureOut">
              <a:rPr lang="sk-SK" smtClean="0"/>
              <a:t>07.03.2022</a:t>
            </a:fld>
            <a:endParaRPr lang="sk-SK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9DC826-98A9-443E-BA83-D7F8BC63074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405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R%C3%ADm" TargetMode="External"/><Relationship Id="rId2" Type="http://schemas.openxmlformats.org/officeDocument/2006/relationships/hyperlink" Target="https://sk.wikipedia.org/wiki/Vanda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VANDALIZMUS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Malacky</a:t>
            </a:r>
            <a:endParaRPr lang="sk-SK" dirty="0"/>
          </a:p>
        </p:txBody>
      </p:sp>
      <p:pic>
        <p:nvPicPr>
          <p:cNvPr id="4" name="Zástupný symbol obsahu 3" descr="2830_g_IMG_704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0650" y="2489200"/>
            <a:ext cx="5295900" cy="353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Trnové</a:t>
            </a:r>
            <a:endParaRPr lang="sk-SK" dirty="0"/>
          </a:p>
        </p:txBody>
      </p:sp>
      <p:pic>
        <p:nvPicPr>
          <p:cNvPr id="4" name="Zástupný symbol obsahu 3" descr="index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988840"/>
            <a:ext cx="4544714" cy="32514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Gelnica</a:t>
            </a:r>
            <a:endParaRPr lang="sk-SK" dirty="0"/>
          </a:p>
        </p:txBody>
      </p:sp>
      <p:pic>
        <p:nvPicPr>
          <p:cNvPr id="4" name="Zástupný symbol obsahu 3" descr="i_126579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2010" y="2489200"/>
            <a:ext cx="4713179" cy="3530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Jelšava</a:t>
            </a:r>
            <a:endParaRPr lang="sk-SK" dirty="0"/>
          </a:p>
        </p:txBody>
      </p:sp>
      <p:pic>
        <p:nvPicPr>
          <p:cNvPr id="4" name="Zástupný symbol obsahu 3" descr="P1200433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2540" y="2489200"/>
            <a:ext cx="5292119" cy="353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Socha partizána v BB</a:t>
            </a:r>
            <a:endParaRPr lang="sk-SK" dirty="0"/>
          </a:p>
        </p:txBody>
      </p:sp>
      <p:pic>
        <p:nvPicPr>
          <p:cNvPr id="4" name="Zástupný symbol obsahu 3" descr="socha-partiz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0650" y="2489200"/>
            <a:ext cx="5295900" cy="353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Múzeum SNP</a:t>
            </a:r>
            <a:endParaRPr lang="sk-SK" dirty="0"/>
          </a:p>
        </p:txBody>
      </p:sp>
      <p:pic>
        <p:nvPicPr>
          <p:cNvPr id="4" name="Zástupný symbol obsahu 3" descr="tank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867" y="2489200"/>
            <a:ext cx="4707466" cy="353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MHD</a:t>
            </a:r>
            <a:endParaRPr lang="sk-SK" dirty="0"/>
          </a:p>
        </p:txBody>
      </p:sp>
      <p:pic>
        <p:nvPicPr>
          <p:cNvPr id="4" name="Zástupný symbol obsahu 3" descr="5yCAwNBYSNTWRoEKGuh3lg~Niektor-cestuj-ci-dok-u-takto-zni-i-vozidl-MH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0289" y="2489200"/>
            <a:ext cx="6276622" cy="353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66441" y="2489200"/>
            <a:ext cx="7810015" cy="4036144"/>
          </a:xfrm>
        </p:spPr>
        <p:txBody>
          <a:bodyPr>
            <a:noAutofit/>
          </a:bodyPr>
          <a:lstStyle/>
          <a:p>
            <a:pPr algn="just"/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Vandalizmus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alebo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vandalstvo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svojvoľné poškodzovanie a ničenie verejného alebo súkromného majetku, väčšinou kvôli vlastnému potešeniu alebo sebarealizácii. Pre takýto čin väčšinou chýba nejaký jasný motív.</a:t>
            </a:r>
          </a:p>
          <a:p>
            <a:pPr algn="just"/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Slovo je odvodené od názvu kmeňa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Vandali"/>
              </a:rPr>
              <a:t>Vandalov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ktoré v roku 455 dobyli veľkú časť Talianska a vyplienili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Rím"/>
              </a:rPr>
              <a:t>Rím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Kmeň Vandalov</a:t>
            </a:r>
            <a:endParaRPr lang="sk-SK" dirty="0"/>
          </a:p>
        </p:txBody>
      </p:sp>
      <p:pic>
        <p:nvPicPr>
          <p:cNvPr id="4" name="Zástupný symbol obsahu 3" descr="Velké stahovanie národov - 6_r_ 2010_html_52ef6f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2857500" cy="2428875"/>
          </a:xfrm>
        </p:spPr>
      </p:pic>
      <p:pic>
        <p:nvPicPr>
          <p:cNvPr id="5" name="Obrázok 4" descr="WAG55f3a9_7obrVizigtiplenc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573016"/>
            <a:ext cx="1914525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Vyplienenie Ríma Vandalmi</a:t>
            </a:r>
            <a:endParaRPr lang="sk-SK" dirty="0"/>
          </a:p>
        </p:txBody>
      </p:sp>
      <p:pic>
        <p:nvPicPr>
          <p:cNvPr id="4" name="Zástupný symbol obsahu 3" descr="cimbri-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6066" y="2489200"/>
            <a:ext cx="5425068" cy="353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einri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0584" y="2489200"/>
            <a:ext cx="2816032" cy="353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Medzi najčastejšie prejavy trestnej činnosti mladistvých patrí vandalizmus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Poškodzovanie cudzej veci je trestné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36964"/>
            <a:ext cx="8460432" cy="5221036"/>
          </a:xfrm>
        </p:spPr>
        <p:txBody>
          <a:bodyPr>
            <a:normAutofit fontScale="25000" lnSpcReduction="20000"/>
          </a:bodyPr>
          <a:lstStyle/>
          <a:p>
            <a:r>
              <a:rPr lang="sk-SK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 245</a:t>
            </a:r>
          </a:p>
          <a:p>
            <a:pPr algn="just"/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Kto zničí, poškodí alebo urobí neupotrebiteľnou cudziu vec a spôsobí tak na cudzom majetku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malú škodu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potrestá sa odňatím slobody až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jeden rok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Odňatím slobody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šesť mesiacov až tri roky 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páchateľ potrestá, ak spácha čin uvedený v odseku 1</a:t>
            </a: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 spôsobí ním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väčšiu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škodu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Odňatím 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slobody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tri roky až osem rokov 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páchateľ potrestá, ak spácha čin uvedený v odseku 1</a:t>
            </a: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a spôsobí ním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značnú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škodu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sk-SK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k-SK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Odňatím slobody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sedem rokov až desať rokov 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páchateľ potrestá, ak spácha čin uvedený v odseku 1</a:t>
            </a: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a spôsobí ním škodu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veľkého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rozsahu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sk-SK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88840"/>
            <a:ext cx="8892479" cy="5040560"/>
          </a:xfrm>
        </p:spPr>
        <p:txBody>
          <a:bodyPr>
            <a:normAutofit fontScale="25000" lnSpcReduction="20000"/>
          </a:bodyPr>
          <a:lstStyle/>
          <a:p>
            <a:r>
              <a:rPr lang="sk-SK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 246</a:t>
            </a: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Kto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poškodí cudziu vec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tým, že ju postrieka, pomaľuje, popíše farbou alebo inou látkou, potrestá sa odňatím slobody až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jeden rok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Odňatím slobody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šesť mesiacov až tri roky 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páchateľ potrestá, ak spácha čin uvedený v odseku 1</a:t>
            </a: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a spôsobí ním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väčšiu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škodu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sk-SK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Odňatím slobody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tri roky až osem rokov 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páchateľ potrestá, ak spácha čin uvedený v odseku 1</a:t>
            </a: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spôsobí ním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značnú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škodu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sk-SK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Odňatím slobody </a:t>
            </a:r>
            <a:r>
              <a:rPr lang="sk-SK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sedem rokov až desať rokov </a:t>
            </a:r>
            <a:r>
              <a:rPr lang="sk-SK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páchateľ potrestá, ak spácha čin uvedený v odseku 1 a spôsobí ním škodu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Vandalizmus na stanici Vinohrady</a:t>
            </a:r>
            <a:endParaRPr lang="sk-SK" dirty="0"/>
          </a:p>
        </p:txBody>
      </p:sp>
      <p:pic>
        <p:nvPicPr>
          <p:cNvPr id="4" name="Zástupný symbol obsahu 3" descr="10955644-768778369870077-8473139434633778981-o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2540" y="2489200"/>
            <a:ext cx="5292119" cy="353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289</Words>
  <Application>Microsoft Office PowerPoint</Application>
  <PresentationFormat>Prezentácia na obrazovke (4:3)</PresentationFormat>
  <Paragraphs>30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Ión − zasadacia miestnosť</vt:lpstr>
      <vt:lpstr>VANDALIZMUS</vt:lpstr>
      <vt:lpstr>Prezentácia programu PowerPoint</vt:lpstr>
      <vt:lpstr>Kmeň Vandalov</vt:lpstr>
      <vt:lpstr>Vyplienenie Ríma Vandalmi</vt:lpstr>
      <vt:lpstr>Prezentácia programu PowerPoint</vt:lpstr>
      <vt:lpstr>Prezentácia programu PowerPoint</vt:lpstr>
      <vt:lpstr>Poškodzovanie cudzej veci je trestné</vt:lpstr>
      <vt:lpstr>Prezentácia programu PowerPoint</vt:lpstr>
      <vt:lpstr>Vandalizmus na stanici Vinohrady</vt:lpstr>
      <vt:lpstr>Malacky</vt:lpstr>
      <vt:lpstr>Trnové</vt:lpstr>
      <vt:lpstr>Gelnica</vt:lpstr>
      <vt:lpstr>Jelšava</vt:lpstr>
      <vt:lpstr>Socha partizána v BB</vt:lpstr>
      <vt:lpstr>Múzeum SNP</vt:lpstr>
      <vt:lpstr>MHD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VANDALIZMUS</dc:title>
  <dc:creator> </dc:creator>
  <cp:lastModifiedBy>viliam urc st</cp:lastModifiedBy>
  <cp:revision>8</cp:revision>
  <dcterms:created xsi:type="dcterms:W3CDTF">2018-04-23T15:09:39Z</dcterms:created>
  <dcterms:modified xsi:type="dcterms:W3CDTF">2022-03-07T18:55:11Z</dcterms:modified>
</cp:coreProperties>
</file>