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58" r:id="rId2"/>
    <p:sldId id="257" r:id="rId3"/>
    <p:sldId id="261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7C9D0-AC6F-4567-B59C-2BA48B326591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EBD0-10AE-4AFD-9912-378DB771C1F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92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BEBD0-10AE-4AFD-9912-378DB771C1F1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720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8DDD3FE-BF4B-417E-BA6B-37077F616B45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3CBBB13-C97C-4641-8F81-CC6423B41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982" y="0"/>
            <a:ext cx="7766936" cy="1646302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OBČIANSKA NÁUKA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AB969532-82B4-4831-8F70-4B21F0BC9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982" y="1646299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SOCIÁLNE PROBLÉMY </a:t>
            </a:r>
          </a:p>
          <a:p>
            <a:pPr algn="ctr"/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extrémizmus, šikanovanie, vandalizmus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2B66D475-4297-4B94-B45F-5BAB1C796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62" y="3566130"/>
            <a:ext cx="3600000" cy="2395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Šikanovanie na školách: Ako ho odhaliť?">
            <a:extLst>
              <a:ext uri="{FF2B5EF4-FFF2-40B4-BE49-F238E27FC236}">
                <a16:creationId xmlns:a16="http://schemas.microsoft.com/office/drawing/2014/main" xmlns="" id="{8AEFF2D3-6C63-4791-99BD-C366827C6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61" y="3566130"/>
            <a:ext cx="3600000" cy="23956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xmlns="" id="{F18ABFCE-13DB-4473-BC04-0C50FCF743A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60" y="3564166"/>
            <a:ext cx="3600000" cy="2397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35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SOCIÁLNE PROBLÉMY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727"/>
            <a:ext cx="8596668" cy="4259696"/>
          </a:xfrm>
        </p:spPr>
        <p:txBody>
          <a:bodyPr>
            <a:no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Patologické správanie je správanie a konanie jednotlivcov, ktorí nerešpektujú pravidlá.</a:t>
            </a:r>
          </a:p>
          <a:p>
            <a:endParaRPr lang="sk-SK" sz="32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A43C3F0B-3143-451C-A5CC-009E55F18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1" y="3242209"/>
            <a:ext cx="2264062" cy="25200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xmlns="" id="{98EDE64A-03E1-4DA2-85B3-ADDB64272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14" y="3242209"/>
            <a:ext cx="2810980" cy="252000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xmlns="" id="{E1E19D91-0330-492A-B28B-350270F7D73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3542412" y="2846549"/>
            <a:ext cx="3055051" cy="300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SOCIÁLNE PROBLÉMY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727"/>
            <a:ext cx="8596668" cy="4259696"/>
          </a:xfrm>
        </p:spPr>
        <p:txBody>
          <a:bodyPr>
            <a:noAutofit/>
          </a:bodyPr>
          <a:lstStyle/>
          <a:p>
            <a:r>
              <a:rPr lang="sk-SK" sz="3200" b="1" dirty="0"/>
              <a:t>Druhy patologického správania: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extrémizmus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násilie voči iným jednotlivcom a skupinám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závislosť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šikanovanie (</a:t>
            </a:r>
            <a:r>
              <a:rPr lang="sk-SK" sz="3200" b="1" dirty="0" err="1">
                <a:solidFill>
                  <a:srgbClr val="00B050"/>
                </a:solidFill>
              </a:rPr>
              <a:t>kyberšikana</a:t>
            </a:r>
            <a:r>
              <a:rPr lang="sk-SK" sz="3200" b="1" dirty="0">
                <a:solidFill>
                  <a:srgbClr val="00B05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vandalizmus</a:t>
            </a:r>
          </a:p>
          <a:p>
            <a:endParaRPr lang="sk-SK" sz="32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518F8AC1-47A5-4AEA-A066-2A55FE742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6297105" y="3581575"/>
            <a:ext cx="1508289" cy="29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SOCIÁLNE PROBLÉMY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1727"/>
            <a:ext cx="10940925" cy="4259696"/>
          </a:xfrm>
        </p:spPr>
        <p:txBody>
          <a:bodyPr>
            <a:noAutofit/>
          </a:bodyPr>
          <a:lstStyle/>
          <a:p>
            <a:r>
              <a:rPr lang="sk-SK" sz="3200" b="1" dirty="0"/>
              <a:t>Príčiny patologického správania: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netolerancia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predsudky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nedostatočná informovanosť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zlá sociálna situácia rodín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neriešené problémy spoločnosti</a:t>
            </a:r>
          </a:p>
          <a:p>
            <a:endParaRPr lang="sk-SK" sz="32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FADF90AD-90C4-49DB-BC7D-8D288EFD92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10451091" y="1139880"/>
            <a:ext cx="1414020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SOCIÁLNE PROBLÉMY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727"/>
            <a:ext cx="5674305" cy="4259696"/>
          </a:xfrm>
        </p:spPr>
        <p:txBody>
          <a:bodyPr>
            <a:noAutofit/>
          </a:bodyPr>
          <a:lstStyle/>
          <a:p>
            <a:r>
              <a:rPr lang="sk-SK" sz="3200" b="1" dirty="0"/>
              <a:t>Dôsledky patologického správania: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poškodzovanie duševného a telesného zdravia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rozpad rodiny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strata schopnosti zaradiť sa do spoločnosti</a:t>
            </a:r>
            <a:endParaRPr lang="sk-SK" sz="32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DA403B47-0E9A-4F75-B7EE-DC31C4BE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5230" y="1568544"/>
            <a:ext cx="1213333" cy="25200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xmlns="" id="{EC23AF8D-39BF-42E3-B75C-A021D551CBD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64" y="4029456"/>
            <a:ext cx="134042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53" y="304800"/>
            <a:ext cx="8296849" cy="600635"/>
          </a:xfrm>
        </p:spPr>
        <p:txBody>
          <a:bodyPr>
            <a:noAutofit/>
          </a:bodyPr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ZAPAMÄTAJME SI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048872"/>
            <a:ext cx="9770421" cy="58091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ŠIKANOVANIE </a:t>
            </a:r>
            <a:r>
              <a:rPr lang="sk-SK" dirty="0" smtClean="0"/>
              <a:t>- </a:t>
            </a:r>
            <a:r>
              <a:rPr lang="sk-SK" sz="3200" dirty="0" smtClean="0"/>
              <a:t>konanie</a:t>
            </a:r>
            <a:r>
              <a:rPr lang="sk-SK" sz="3200" dirty="0"/>
              <a:t>, ktorým jedna alebo viac osôb obťažujú iných, týrajú ich, prenasledujú a násilím obmedzujú ich </a:t>
            </a:r>
            <a:r>
              <a:rPr lang="sk-SK" sz="3200" dirty="0" smtClean="0"/>
              <a:t>slobodu</a:t>
            </a:r>
            <a:endParaRPr lang="sk-SK" sz="32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KYBERŠIKANA </a:t>
            </a:r>
            <a:r>
              <a:rPr lang="sk-SK" sz="3200" dirty="0"/>
              <a:t>(šikanovanie, pri ktorom sa používajú informačné technológie ako mobil, počítač, internet, prebieha vo virtuálnom priestore)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NACIZMUS </a:t>
            </a:r>
            <a:r>
              <a:rPr lang="sk-SK" sz="3200" dirty="0"/>
              <a:t>(nemecký fašizmus, ktorý šíri nenávisť voči iným národom a </a:t>
            </a:r>
            <a:r>
              <a:rPr lang="sk-SK" sz="3200" dirty="0" smtClean="0"/>
              <a:t>rasám -  rasizmus)</a:t>
            </a:r>
            <a:endParaRPr lang="sk-SK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NEONACIZMUS </a:t>
            </a:r>
            <a:r>
              <a:rPr lang="sk-SK" sz="3200" dirty="0"/>
              <a:t>(nacizmus obnovený po 2.sv.vojne)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600" b="1" dirty="0" smtClean="0">
                <a:solidFill>
                  <a:srgbClr val="00B050"/>
                </a:solidFill>
              </a:rPr>
              <a:t>Extrémizmus – 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akákoľvek forma správania a konania, ktorá porušuje ľudské práva, utláča práva iných.</a:t>
            </a:r>
            <a:endParaRPr lang="sk-SK" sz="2800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Šikanovanie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častý jav v školskom prostredí. </a:t>
            </a:r>
          </a:p>
          <a:p>
            <a:pPr algn="just"/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Obeťou šikanovania sa môže stať každý z nás. Najčastejšie to bývajú deti zo sociálne slabších rodín, s rôznymi poruchami, postihnutím alebo naopak mimoriadne nadané deti.</a:t>
            </a:r>
          </a:p>
          <a:p>
            <a:pPr algn="just"/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Prejavy: posmech, prezývky, nadávky, vyhrážky, diskriminácia, vylučovanie zo skupiny, bitka, ničenie osobného majetku a iné. </a:t>
            </a:r>
          </a:p>
          <a:p>
            <a:pPr algn="just"/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Aktuálnou sa stáva </a:t>
            </a:r>
            <a:r>
              <a:rPr lang="sk-SK" b="1" dirty="0" err="1">
                <a:latin typeface="Calibri" panose="020F0502020204030204" pitchFamily="34" charset="0"/>
                <a:cs typeface="Calibri" panose="020F0502020204030204" pitchFamily="34" charset="0"/>
              </a:rPr>
              <a:t>kyberšikana</a:t>
            </a:r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7786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139</TotalTime>
  <Words>229</Words>
  <Application>Microsoft Office PowerPoint</Application>
  <PresentationFormat>Vlastná</PresentationFormat>
  <Paragraphs>36</Paragraphs>
  <Slides>7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Cestovanie</vt:lpstr>
      <vt:lpstr>OBČIANSKA NÁUKA</vt:lpstr>
      <vt:lpstr>SOCIÁLNE PROBLÉMY</vt:lpstr>
      <vt:lpstr>SOCIÁLNE PROBLÉMY</vt:lpstr>
      <vt:lpstr>SOCIÁLNE PROBLÉMY</vt:lpstr>
      <vt:lpstr>SOCIÁLNE PROBLÉMY</vt:lpstr>
      <vt:lpstr>ZAPAMÄTAJME SI</vt:lpstr>
      <vt:lpstr>Šikanovanie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KOVY, POLOKOVY A NEKOVY</dc:title>
  <dc:creator>Miriama Kopernická</dc:creator>
  <cp:lastModifiedBy>Raduz</cp:lastModifiedBy>
  <cp:revision>13</cp:revision>
  <dcterms:created xsi:type="dcterms:W3CDTF">2020-01-13T20:47:36Z</dcterms:created>
  <dcterms:modified xsi:type="dcterms:W3CDTF">2021-02-14T17:57:56Z</dcterms:modified>
</cp:coreProperties>
</file>