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93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5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E4869-31E3-4AA0-BC18-18CA80BA1D42}" type="datetimeFigureOut">
              <a:rPr lang="sk-SK" smtClean="0"/>
              <a:pPr/>
              <a:t>25.9.2015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0BAA3-7F24-4D7A-B8E3-2A2DE91372D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25.9.2015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25.9.2015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25.9.2015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25.9.2015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25.9.2015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25.9.2015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25.9.2015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25.9.2015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25.9.2015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25.9.2015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25.9.2015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9C32434-0AC8-4DA4-98CE-D32E59CA6671}" type="datetimeFigureOut">
              <a:rPr lang="sk-SK" smtClean="0"/>
              <a:pPr/>
              <a:t>25.9.2015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phet.colorado.edu/en/simulation/color-vis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14546" y="1428736"/>
            <a:ext cx="6172200" cy="1894362"/>
          </a:xfrm>
        </p:spPr>
        <p:txBody>
          <a:bodyPr>
            <a:normAutofit/>
          </a:bodyPr>
          <a:lstStyle/>
          <a:p>
            <a:r>
              <a:rPr lang="sk-SK" sz="8000" dirty="0" smtClean="0"/>
              <a:t>SVETLO</a:t>
            </a:r>
            <a:endParaRPr lang="sk-SK" sz="8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sz="4400" dirty="0" smtClean="0"/>
              <a:t>Absorpcia svetla</a:t>
            </a:r>
            <a:endParaRPr lang="sk-SK" sz="4400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>
            <a:normAutofit/>
          </a:bodyPr>
          <a:lstStyle/>
          <a:p>
            <a:pPr algn="ctr"/>
            <a:r>
              <a:rPr lang="sk-SK" b="1" dirty="0" smtClean="0"/>
              <a:t>Ako vlastne vidíme telesá okolo nás?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7467600" cy="5133184"/>
          </a:xfrm>
        </p:spPr>
        <p:txBody>
          <a:bodyPr/>
          <a:lstStyle/>
          <a:p>
            <a:pPr>
              <a:buFontTx/>
              <a:buChar char="-"/>
            </a:pPr>
            <a:r>
              <a:rPr lang="sk-SK" dirty="0" smtClean="0"/>
              <a:t>Zopakujme si:                         </a:t>
            </a:r>
          </a:p>
          <a:p>
            <a:pPr lvl="2">
              <a:buNone/>
            </a:pPr>
            <a:r>
              <a:rPr lang="sk-SK" dirty="0" smtClean="0"/>
              <a:t>                                                   </a:t>
            </a:r>
            <a:r>
              <a:rPr lang="sk-SK" b="1" dirty="0" smtClean="0"/>
              <a:t>ABSORPCIA = POHLCOVANIE</a:t>
            </a:r>
          </a:p>
          <a:p>
            <a:pPr>
              <a:buFontTx/>
              <a:buChar char="-"/>
            </a:pPr>
            <a:endParaRPr lang="sk-SK" dirty="0" smtClean="0"/>
          </a:p>
          <a:p>
            <a:pPr>
              <a:buFontTx/>
              <a:buChar char="-"/>
            </a:pPr>
            <a:r>
              <a:rPr lang="sk-SK" dirty="0" smtClean="0"/>
              <a:t> </a:t>
            </a:r>
            <a:r>
              <a:rPr lang="sk-SK" b="1" dirty="0" smtClean="0"/>
              <a:t>Biele telesá </a:t>
            </a:r>
            <a:r>
              <a:rPr lang="sk-SK" dirty="0" smtClean="0"/>
              <a:t>vidíme preto biele, lebo všetky zložky  bieleho svetla odrazia.</a:t>
            </a:r>
          </a:p>
          <a:p>
            <a:pPr>
              <a:buFontTx/>
              <a:buChar char="-"/>
            </a:pPr>
            <a:r>
              <a:rPr lang="sk-SK" b="1" dirty="0" smtClean="0"/>
              <a:t>Čierne telesá </a:t>
            </a:r>
            <a:r>
              <a:rPr lang="sk-SK" dirty="0" smtClean="0"/>
              <a:t>vidíme preto čierne, lebo všetky zložky bieleho svetla </a:t>
            </a:r>
            <a:r>
              <a:rPr lang="sk-SK" smtClean="0"/>
              <a:t>teleso pohltia – absorbujú.</a:t>
            </a:r>
            <a:endParaRPr lang="sk-SK" dirty="0" smtClean="0"/>
          </a:p>
          <a:p>
            <a:pPr>
              <a:buFontTx/>
              <a:buChar char="-"/>
            </a:pPr>
            <a:r>
              <a:rPr lang="sk-SK" b="1" dirty="0" smtClean="0"/>
              <a:t>Farebné telesá </a:t>
            </a:r>
            <a:r>
              <a:rPr lang="sk-SK" dirty="0" smtClean="0"/>
              <a:t>vidíme farebne tak, že niektoré zložky bieleho svetla telesá odrazia ( vo farbe telesa ) a niektoré absorbujú.</a:t>
            </a:r>
            <a:endParaRPr lang="sk-SK" dirty="0"/>
          </a:p>
        </p:txBody>
      </p:sp>
      <p:pic>
        <p:nvPicPr>
          <p:cNvPr id="7" name="Obrázok 6" descr="2033130_farba-paleta-farby.jp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980728"/>
            <a:ext cx="1736535" cy="13586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Zástupný symbol obsahu 17" descr="full-hd-wallpapers-spring-spring-wallpaper-nature-tree-leaf-macro-photo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15698" cy="6858000"/>
          </a:xfrm>
        </p:spPr>
      </p:pic>
      <p:sp>
        <p:nvSpPr>
          <p:cNvPr id="11" name="Nadpis 10"/>
          <p:cNvSpPr>
            <a:spLocks noGrp="1"/>
          </p:cNvSpPr>
          <p:nvPr>
            <p:ph type="title"/>
          </p:nvPr>
        </p:nvSpPr>
        <p:spPr>
          <a:xfrm>
            <a:off x="611560" y="116632"/>
            <a:ext cx="7467600" cy="1143000"/>
          </a:xfrm>
        </p:spPr>
        <p:txBody>
          <a:bodyPr/>
          <a:lstStyle/>
          <a:p>
            <a:pPr algn="ctr"/>
            <a:r>
              <a:rPr lang="sk-SK" b="1" cap="none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SPEKTRUM</a:t>
            </a:r>
            <a:r>
              <a:rPr lang="sk-SK" b="1" cap="none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, RASTLINY A FOTOSYNTÉZA</a:t>
            </a:r>
            <a:endParaRPr lang="sk-SK" b="1" cap="none" dirty="0">
              <a:ln w="19050">
                <a:solidFill>
                  <a:schemeClr val="tx1"/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cxnSp>
        <p:nvCxnSpPr>
          <p:cNvPr id="21" name="Rovná spojovacia šípka 20"/>
          <p:cNvCxnSpPr/>
          <p:nvPr/>
        </p:nvCxnSpPr>
        <p:spPr>
          <a:xfrm>
            <a:off x="4139952" y="2852936"/>
            <a:ext cx="10081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Skupina 24"/>
          <p:cNvGrpSpPr/>
          <p:nvPr/>
        </p:nvGrpSpPr>
        <p:grpSpPr>
          <a:xfrm>
            <a:off x="323528" y="1412776"/>
            <a:ext cx="8208912" cy="6124754"/>
            <a:chOff x="827584" y="1412776"/>
            <a:chExt cx="7200800" cy="6124754"/>
          </a:xfrm>
        </p:grpSpPr>
        <p:sp>
          <p:nvSpPr>
            <p:cNvPr id="24" name="Zaoblený obdĺžnik 23"/>
            <p:cNvSpPr/>
            <p:nvPr/>
          </p:nvSpPr>
          <p:spPr>
            <a:xfrm>
              <a:off x="1619672" y="2204864"/>
              <a:ext cx="6120680" cy="1224136"/>
            </a:xfrm>
            <a:prstGeom prst="roundRect">
              <a:avLst/>
            </a:prstGeom>
            <a:noFill/>
            <a:ln w="476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9" name="BlokTextu 18"/>
            <p:cNvSpPr txBox="1"/>
            <p:nvPr/>
          </p:nvSpPr>
          <p:spPr>
            <a:xfrm>
              <a:off x="827584" y="1412776"/>
              <a:ext cx="7200800" cy="612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dirty="0" smtClean="0"/>
                <a:t>Vieme že, fotosyntéza je veľmi dôležitá chemická reakcia prebiehajúca v zelených rastlinách. </a:t>
              </a:r>
            </a:p>
            <a:p>
              <a:endParaRPr lang="sk-SK" sz="2000" b="1" dirty="0" smtClean="0"/>
            </a:p>
            <a:p>
              <a:endParaRPr lang="sk-SK" sz="2000" b="1" dirty="0" smtClean="0"/>
            </a:p>
            <a:p>
              <a:pPr algn="ctr"/>
              <a:r>
                <a:rPr lang="sk-SK" sz="2000" b="1" dirty="0" smtClean="0"/>
                <a:t>Voda + oxid uhličitý 		kyslík  +  cukor</a:t>
              </a:r>
            </a:p>
            <a:p>
              <a:endParaRPr lang="sk-SK" sz="2000" b="1" dirty="0" smtClean="0"/>
            </a:p>
            <a:p>
              <a:endParaRPr lang="sk-SK" sz="2000" b="1" dirty="0" smtClean="0"/>
            </a:p>
            <a:p>
              <a:endParaRPr lang="sk-SK" sz="2000" b="1" dirty="0" smtClean="0"/>
            </a:p>
            <a:p>
              <a:r>
                <a:rPr lang="sk-SK" sz="2000" b="1" dirty="0" smtClean="0"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a:rPr>
                <a:t>Dopadajúce biele svetlo využíva rastlina nasledovne:</a:t>
              </a:r>
            </a:p>
            <a:p>
              <a:endParaRPr lang="sk-SK" sz="2000" b="1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a:endParaRPr>
            </a:p>
            <a:p>
              <a:pPr>
                <a:buFontTx/>
                <a:buChar char="-"/>
              </a:pPr>
              <a:r>
                <a:rPr lang="sk-SK" sz="2000" b="1" dirty="0" smtClean="0"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a:rPr>
                <a:t>e</a:t>
              </a:r>
              <a:r>
                <a:rPr lang="sk-SK" sz="2000" b="1" dirty="0" smtClean="0"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a:rPr>
                <a:t>nergiu z </a:t>
              </a:r>
              <a:r>
                <a:rPr lang="sk-SK" sz="2000" b="1" u="sng" dirty="0" smtClean="0"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a:rPr>
                <a:t>oranžovo – červenej </a:t>
              </a:r>
              <a:r>
                <a:rPr lang="sk-SK" sz="2000" b="1" dirty="0" smtClean="0"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a:rPr>
                <a:t>časti : - 1% na fotosyntézu a pri tvorbe chemických zlúčenín</a:t>
              </a:r>
            </a:p>
            <a:p>
              <a:pPr>
                <a:buFontTx/>
                <a:buChar char="-"/>
              </a:pPr>
              <a:r>
                <a:rPr lang="sk-SK" sz="2000" b="1" dirty="0" smtClean="0"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a:rPr>
                <a:t>e</a:t>
              </a:r>
              <a:r>
                <a:rPr lang="sk-SK" sz="2000" b="1" dirty="0" smtClean="0"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a:rPr>
                <a:t>nergiu z </a:t>
              </a:r>
              <a:r>
                <a:rPr lang="sk-SK" sz="2000" b="1" u="sng" dirty="0" smtClean="0"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a:rPr>
                <a:t>modro-fialovej</a:t>
              </a:r>
              <a:r>
                <a:rPr lang="sk-SK" sz="2000" b="1" dirty="0" smtClean="0"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a:rPr>
                <a:t> časti môže premeniť na teplo</a:t>
              </a:r>
            </a:p>
            <a:p>
              <a:pPr>
                <a:buFontTx/>
                <a:buChar char="-"/>
              </a:pPr>
              <a:endParaRPr lang="sk-SK" sz="2000" b="1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a:endParaRPr>
            </a:p>
            <a:p>
              <a:pPr>
                <a:buFontTx/>
                <a:buChar char="-"/>
              </a:pPr>
              <a:r>
                <a:rPr lang="sk-SK" sz="2000" b="1" u="sng" dirty="0" smtClean="0"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a:rPr>
                <a:t>z</a:t>
              </a:r>
              <a:r>
                <a:rPr lang="sk-SK" sz="2000" b="1" u="sng" dirty="0" smtClean="0"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a:rPr>
                <a:t>eleno-žltú </a:t>
              </a:r>
              <a:r>
                <a:rPr lang="sk-SK" sz="2000" b="1" dirty="0" smtClean="0"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a:rPr>
                <a:t>časť spektra rastlina nepotrebuje, preto ju odrazí alebo prepustí, preto vidíme rastliny ako zelené</a:t>
              </a:r>
            </a:p>
            <a:p>
              <a:pPr>
                <a:buFontTx/>
                <a:buChar char="-"/>
              </a:pPr>
              <a:endParaRPr lang="sk-SK" b="1" dirty="0" smtClean="0"/>
            </a:p>
            <a:p>
              <a:pPr>
                <a:buFontTx/>
                <a:buChar char="-"/>
              </a:pPr>
              <a:endParaRPr lang="sk-SK" b="1" dirty="0" smtClean="0"/>
            </a:p>
            <a:p>
              <a:endParaRPr lang="sk-SK" dirty="0" smtClean="0"/>
            </a:p>
            <a:p>
              <a:endParaRPr lang="sk-SK" dirty="0"/>
            </a:p>
          </p:txBody>
        </p:sp>
        <p:pic>
          <p:nvPicPr>
            <p:cNvPr id="22" name="Obrázok 21" descr="slniecko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1654" y="2276872"/>
              <a:ext cx="526355" cy="526355"/>
            </a:xfrm>
            <a:prstGeom prst="rect">
              <a:avLst/>
            </a:prstGeom>
          </p:spPr>
        </p:pic>
        <p:sp>
          <p:nvSpPr>
            <p:cNvPr id="23" name="BlokTextu 22"/>
            <p:cNvSpPr txBox="1"/>
            <p:nvPr/>
          </p:nvSpPr>
          <p:spPr>
            <a:xfrm>
              <a:off x="4048995" y="2924944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chlorofyl</a:t>
              </a:r>
              <a:endParaRPr lang="sk-SK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B0FDC4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B0FDC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209</TotalTime>
  <Words>93</Words>
  <Application>Microsoft Office PowerPoint</Application>
  <PresentationFormat>Prezentácia na obrazovke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4" baseType="lpstr">
      <vt:lpstr>Arkáda</vt:lpstr>
      <vt:lpstr>SVETLO</vt:lpstr>
      <vt:lpstr>Ako vlastne vidíme telesá okolo nás?</vt:lpstr>
      <vt:lpstr>SPEKTRUM, RASTLINY A FOTOSYNTÉZA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SVETLO</dc:title>
  <dc:creator>pedagog</dc:creator>
  <cp:lastModifiedBy>Kodadova</cp:lastModifiedBy>
  <cp:revision>42</cp:revision>
  <dcterms:created xsi:type="dcterms:W3CDTF">2015-09-10T10:45:24Z</dcterms:created>
  <dcterms:modified xsi:type="dcterms:W3CDTF">2015-09-25T17:22:12Z</dcterms:modified>
</cp:coreProperties>
</file>