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65" r:id="rId6"/>
    <p:sldId id="258" r:id="rId7"/>
    <p:sldId id="259" r:id="rId8"/>
    <p:sldId id="266" r:id="rId9"/>
    <p:sldId id="260" r:id="rId10"/>
    <p:sldId id="261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majl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"/>
            <a:ext cx="8763000" cy="656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141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Zrážkové rekordy Zeme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/>
          <a:srcRect l="1333" t="5455" r="2667" b="21818"/>
          <a:stretch>
            <a:fillRect/>
          </a:stretch>
        </p:blipFill>
        <p:spPr bwMode="auto">
          <a:xfrm>
            <a:off x="0" y="1142999"/>
            <a:ext cx="9144000" cy="50800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flipH="1">
            <a:off x="5029200" y="30480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flipH="1">
            <a:off x="2590800" y="4419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flipH="1">
            <a:off x="6324600" y="2743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IZOHYETY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izohyety"/>
          <p:cNvPicPr>
            <a:picLocks noChangeAspect="1" noChangeArrowheads="1"/>
          </p:cNvPicPr>
          <p:nvPr/>
        </p:nvPicPr>
        <p:blipFill>
          <a:blip r:embed="rId2"/>
          <a:srcRect l="4775" t="20000" r="8084" b="15000"/>
          <a:stretch>
            <a:fillRect/>
          </a:stretch>
        </p:blipFill>
        <p:spPr bwMode="auto">
          <a:xfrm>
            <a:off x="838199" y="1371600"/>
            <a:ext cx="7469065" cy="5320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3096" t="24609" r="22548" b="13867"/>
          <a:stretch>
            <a:fillRect/>
          </a:stretch>
        </p:blipFill>
        <p:spPr bwMode="auto">
          <a:xfrm>
            <a:off x="-1" y="0"/>
            <a:ext cx="9092999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354" t="56641" r="23682" b="15039"/>
          <a:stretch>
            <a:fillRect/>
          </a:stretch>
        </p:blipFill>
        <p:spPr bwMode="auto">
          <a:xfrm>
            <a:off x="0" y="571480"/>
            <a:ext cx="919086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4412456" cy="441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1.Čo je PODNEBIE?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Význam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Zloženie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(podľa skupenstva)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Podnebné činitele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makro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klimatické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717256" y="609600"/>
            <a:ext cx="4412456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1.Čo je POČASIE?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Význam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Stavba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(vrstvy)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Podnebné činitele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klimatické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06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062912" cy="20177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7200" dirty="0" smtClean="0">
                <a:latin typeface="Times New Roman" pitchFamily="18" charset="0"/>
                <a:cs typeface="Times New Roman" pitchFamily="18" charset="0"/>
              </a:rPr>
              <a:t>ATMOSFERICKÉ PROCESY</a:t>
            </a:r>
            <a:endParaRPr lang="sk-SK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6200" y="6212680"/>
            <a:ext cx="4641056" cy="645320"/>
          </a:xfrm>
        </p:spPr>
        <p:txBody>
          <a:bodyPr/>
          <a:lstStyle/>
          <a:p>
            <a:r>
              <a:rPr lang="sk-SK" b="1" dirty="0" smtClean="0"/>
              <a:t>Mgr. Ivana Richnavská</a:t>
            </a:r>
            <a:endParaRPr lang="sk-SK" b="1" dirty="0"/>
          </a:p>
        </p:txBody>
      </p:sp>
      <p:pic>
        <p:nvPicPr>
          <p:cNvPr id="13314" name="Picture 2" descr="Výsledok vyhľadávania obrázkov pre dopyt atm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743200"/>
            <a:ext cx="5810250" cy="334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Výmena TEPLA</a:t>
            </a:r>
            <a:endParaRPr lang="sk-SK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6626" name="AutoShape 2" descr="Výsledok vyhľadávania obrázkov pre dopyt atmosf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8" name="Picture 4" descr="Výsledok vyhľadávania obrázkov pre dopyt atm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219200"/>
            <a:ext cx="5040558" cy="54102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91200" y="3733800"/>
            <a:ext cx="86113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44%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381000" y="1600200"/>
            <a:ext cx="433484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Radiačná bilancia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158" t="28320" r="23682" b="6250"/>
          <a:stretch>
            <a:fillRect/>
          </a:stretch>
        </p:blipFill>
        <p:spPr bwMode="auto">
          <a:xfrm>
            <a:off x="-1" y="0"/>
            <a:ext cx="9116353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Teplotné rekordy Zeme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686800" cy="5961318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553200" y="175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486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572000" y="2743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542158">
            <a:off x="5093538" y="1181673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1542158">
            <a:off x="4179137" y="5220275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8612485">
            <a:off x="3494906" y="3158916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IZOTERMY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izoter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56128"/>
            <a:ext cx="6248400" cy="5201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609" t="30273" r="25992" b="48242"/>
          <a:stretch>
            <a:fillRect/>
          </a:stretch>
        </p:blipFill>
        <p:spPr bwMode="auto">
          <a:xfrm>
            <a:off x="-1" y="642918"/>
            <a:ext cx="924010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8755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i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kumimoji="0" lang="sk-SK" sz="4200" b="1" i="1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Výmena VLAHY</a:t>
            </a:r>
            <a:endParaRPr kumimoji="0" lang="sk-SK" sz="4200" b="1" i="1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Výsledok vyhľadávania obrázkov pre dopyt obeh v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65871"/>
            <a:ext cx="7848600" cy="5592129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sv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676637" cy="42672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28600" y="1143000"/>
            <a:ext cx="465704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Zrážkové pásma Zeme</a:t>
            </a:r>
            <a:endParaRPr lang="sk-SK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nica 9"/>
          <p:cNvCxnSpPr>
            <a:stCxn id="29700" idx="1"/>
            <a:endCxn id="29700" idx="3"/>
          </p:cNvCxnSpPr>
          <p:nvPr/>
        </p:nvCxnSpPr>
        <p:spPr>
          <a:xfrm rot="10800000" flipH="1">
            <a:off x="228599" y="3962400"/>
            <a:ext cx="8676637" cy="1588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28600" y="3579812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228600" y="4267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228600" y="3275012"/>
            <a:ext cx="86868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28600" y="4648200"/>
            <a:ext cx="86868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228600" y="2667000"/>
            <a:ext cx="861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228600" y="5181600"/>
            <a:ext cx="861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29</Words>
  <Application>Microsoft Office PowerPoint</Application>
  <PresentationFormat>Prezentácia na obrazovke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Nadšenie</vt:lpstr>
      <vt:lpstr>Snímka 1</vt:lpstr>
      <vt:lpstr> 1.Čo je PODNEBIE? 2. Význam atmosf. 3. Zloženie atmosf.   (podľa skupenstva) 4. Podnebné činitele  makroklimatické </vt:lpstr>
      <vt:lpstr>ATMOSFERICKÉ PROCESY</vt:lpstr>
      <vt:lpstr>1. Výmena TEPLA</vt:lpstr>
      <vt:lpstr>Snímka 5</vt:lpstr>
      <vt:lpstr>Teplotné rekordy Zeme</vt:lpstr>
      <vt:lpstr>IZOTERMY</vt:lpstr>
      <vt:lpstr>Snímka 8</vt:lpstr>
      <vt:lpstr>Snímka 9</vt:lpstr>
      <vt:lpstr>Zrážkové rekordy Zeme</vt:lpstr>
      <vt:lpstr>IZOHYETY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ATMOSFERICKÉ PROCESY</dc:title>
  <dc:creator>hp</dc:creator>
  <cp:lastModifiedBy>hp</cp:lastModifiedBy>
  <cp:revision>29</cp:revision>
  <dcterms:created xsi:type="dcterms:W3CDTF">2016-11-21T15:31:06Z</dcterms:created>
  <dcterms:modified xsi:type="dcterms:W3CDTF">2020-11-19T09:50:32Z</dcterms:modified>
</cp:coreProperties>
</file>