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élní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élní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élní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élní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élní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élní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7EAF01-641C-46B4-B737-4ABF9DC7E3A5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57C903-4DED-4475-AB97-32BA337E928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pcng.sk/palivo/co-je-cng/" TargetMode="External"/><Relationship Id="rId7" Type="http://schemas.openxmlformats.org/officeDocument/2006/relationships/hyperlink" Target="https://www.energie-portal.sk/Dokument/solarna-energia-vyhody-a-nevyhody-ziskavania-elektriny-zo-slnka-104225.aspx" TargetMode="External"/><Relationship Id="rId2" Type="http://schemas.openxmlformats.org/officeDocument/2006/relationships/hyperlink" Target="https://mojdom.zoznam.sk/stavba-a-rekonstrukcia/energia/zemny-plyn-a-slnko-energia-z-dvoch-zdroj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illant.sk/pre-zakaznikov/poradenstvo-a-informacie/nase-technologie/solarne-systemy/" TargetMode="External"/><Relationship Id="rId5" Type="http://schemas.openxmlformats.org/officeDocument/2006/relationships/hyperlink" Target="https://www.viessmann.sk/sk/informacie-pre/na-akom-principe-funguje-slnecny-kolektor.html" TargetMode="External"/><Relationship Id="rId4" Type="http://schemas.openxmlformats.org/officeDocument/2006/relationships/hyperlink" Target="https://sk.wikipedia.org/wiki/Slne%C4%8Dn%C3%A1_energ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Daniela </a:t>
            </a:r>
            <a:r>
              <a:rPr lang="sk-SK" dirty="0" err="1" smtClean="0"/>
              <a:t>Bikárová</a:t>
            </a:r>
            <a:r>
              <a:rPr lang="sk-SK" dirty="0" smtClean="0"/>
              <a:t>, Gymnázium Gelnica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Energia Slnka ukrytá v zemnom plyne</a:t>
            </a: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mojdom.zoznam.sk/stavba-a-rekonstrukcia/energia/zemny-plyn-a-slnko-energia-z-dvoch-zdrojov/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https://sppcng.sk/palivo/co-je-cng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sk.wikipedia.org/wiki/Slne%C4%8Dn%C3%A1_energia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www.viessmann.sk/sk/informacie-pre/na-akom-principe-funguje-slnecny-kolektor.html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https://www.vaillant.sk/pre-zakaznikov/poradenstvo-a-informacie/nase-technologie/solarne-systemy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www.energie-portal.sk/Dokument/solarna-energia-vyhody-a-nevyhody-ziskavania-elektriny-zo-slnka-104225.aspx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Zemný plyn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Zemný plyn je nielen úsporný, nemá negatívne účinky na životné prostredie a je široko použiteľný. Navyše ide o energiu, ktorá sa dá skvele kombinovať s inými druhmi energie. Dobrým príkladom takéhoto využitia je kombinácia zemný plyn a solárna energia (</a:t>
            </a:r>
            <a:r>
              <a:rPr lang="sk-SK" b="1" smtClean="0"/>
              <a:t>slnečná energia)</a:t>
            </a:r>
            <a:endParaRPr lang="sk-SK" b="1" dirty="0" smtClean="0"/>
          </a:p>
          <a:p>
            <a:r>
              <a:rPr lang="sk-SK" dirty="0" smtClean="0"/>
              <a:t>Je jediným primárnym palivom, ktoré možno bez nákladných úprav priviesť k spotrebiteľovi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CNG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smtClean="0"/>
              <a:t>CNG</a:t>
            </a:r>
            <a:r>
              <a:rPr lang="sk-SK" dirty="0" smtClean="0"/>
              <a:t> je skratka anglického názvu „</a:t>
            </a:r>
            <a:r>
              <a:rPr lang="sk-SK" dirty="0" err="1" smtClean="0"/>
              <a:t>Compressed</a:t>
            </a:r>
            <a:r>
              <a:rPr lang="sk-SK" dirty="0" smtClean="0"/>
              <a:t> </a:t>
            </a:r>
            <a:r>
              <a:rPr lang="sk-SK" dirty="0" err="1" smtClean="0"/>
              <a:t>Natural</a:t>
            </a:r>
            <a:r>
              <a:rPr lang="sk-SK" dirty="0" smtClean="0"/>
              <a:t> </a:t>
            </a:r>
            <a:r>
              <a:rPr lang="sk-SK" dirty="0" err="1" smtClean="0"/>
              <a:t>Gas</a:t>
            </a:r>
            <a:r>
              <a:rPr lang="sk-SK" dirty="0" smtClean="0"/>
              <a:t>“ čo v </a:t>
            </a:r>
            <a:r>
              <a:rPr lang="sk-SK" dirty="0" err="1" smtClean="0"/>
              <a:t>preklad</a:t>
            </a:r>
            <a:r>
              <a:rPr lang="sk-SK" dirty="0" err="1" smtClean="0"/>
              <a:t>Hlavnou</a:t>
            </a:r>
            <a:r>
              <a:rPr lang="sk-SK" dirty="0" smtClean="0"/>
              <a:t> zložkou zemného plynu je metán, ktorý mu dáva vlastnosti paliva, vhodného na kúrenie, ohrev úžitkovej vody a v súčasnosti nachádza stále väčšie využite ako motorové palivo v doprave.</a:t>
            </a:r>
          </a:p>
          <a:p>
            <a:r>
              <a:rPr lang="sk-SK" dirty="0" smtClean="0"/>
              <a:t>CNG  sa skladá prevažne z metánu (cez 95%) a vyšších uhľovodíkov s malou prímesou inertných plynov.</a:t>
            </a:r>
          </a:p>
          <a:p>
            <a:r>
              <a:rPr lang="sk-SK" dirty="0" smtClean="0"/>
              <a:t>CNG je stlačený zemný plyn pri tlaku 200 barov.</a:t>
            </a:r>
          </a:p>
          <a:p>
            <a:r>
              <a:rPr lang="sk-SK" dirty="0" smtClean="0"/>
              <a:t>e </a:t>
            </a:r>
            <a:r>
              <a:rPr lang="sk-SK" dirty="0" err="1" smtClean="0"/>
              <a:t>znamená</a:t>
            </a:r>
            <a:r>
              <a:rPr lang="sk-SK" dirty="0" err="1" smtClean="0"/>
              <a:t>CNG</a:t>
            </a:r>
            <a:r>
              <a:rPr lang="sk-SK" dirty="0" smtClean="0"/>
              <a:t> je horľavý, v porovnaní s benzínom ťažšie zápalný.</a:t>
            </a:r>
          </a:p>
          <a:p>
            <a:r>
              <a:rPr lang="sk-SK" dirty="0" smtClean="0"/>
              <a:t>Pre použitie ako motorové palivo  sa zemný plyn stláča kompresorom v plniacej stanici CNG a v tejto stlačenej forme, už ako CNG sa plní do tlakových nádob vozidiel.</a:t>
            </a:r>
          </a:p>
          <a:p>
            <a:r>
              <a:rPr lang="sk-SK" dirty="0" smtClean="0"/>
              <a:t> </a:t>
            </a:r>
            <a:r>
              <a:rPr lang="sk-SK" dirty="0" smtClean="0"/>
              <a:t>stlačený zemný plyn</a:t>
            </a:r>
            <a:r>
              <a:rPr lang="sk-SK" dirty="0" smtClean="0"/>
              <a:t>.</a:t>
            </a:r>
          </a:p>
          <a:p>
            <a:r>
              <a:rPr lang="sk-SK" dirty="0" smtClean="0"/>
              <a:t>CNG využívajú: vysokozdvižné vozíky, autobusová doprava, lode...</a:t>
            </a:r>
            <a:endParaRPr lang="sk-SK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Slnečnú energiu využívajú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Solárny kolektor</a:t>
            </a:r>
          </a:p>
          <a:p>
            <a:r>
              <a:rPr lang="sk-SK" b="1" dirty="0" smtClean="0"/>
              <a:t>Slnečná pec</a:t>
            </a:r>
          </a:p>
          <a:p>
            <a:r>
              <a:rPr lang="sk-SK" b="1" dirty="0" smtClean="0"/>
              <a:t>Slnečný </a:t>
            </a:r>
            <a:r>
              <a:rPr lang="sk-SK" b="1" dirty="0" smtClean="0"/>
              <a:t>varič</a:t>
            </a:r>
            <a:endParaRPr lang="sk-SK" b="1" dirty="0" smtClean="0"/>
          </a:p>
          <a:p>
            <a:r>
              <a:rPr lang="sk-SK" b="1" dirty="0" smtClean="0"/>
              <a:t>Slnečná prúdová veža</a:t>
            </a:r>
          </a:p>
          <a:p>
            <a:r>
              <a:rPr lang="sk-SK" b="1" dirty="0" err="1" smtClean="0"/>
              <a:t>Fotovoltický</a:t>
            </a:r>
            <a:r>
              <a:rPr lang="sk-SK" b="1" dirty="0" smtClean="0"/>
              <a:t> </a:t>
            </a:r>
            <a:r>
              <a:rPr lang="sk-SK" b="1" dirty="0" smtClean="0"/>
              <a:t>článok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Solárny kolektor – fyzikálny princíp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Slnečné žiarenie sa zachytáva na absorpčnej vrstve solárneho kolektora, ktorá je povrchovo upravená tak, aby čo najviac lúčov bolo pohltených a len minimum sa odrazilo späť do okolia. K tejto vrstve je tepelne vodivým spojom prichytené potrubie, cez ktoré prúdi teplonosné médium a odoberá zachytené teplo slnečných lúčov z absorpčnej vrstvy, ktoré ďalej odvádza do výmenníka či zásobníka, v ktorom sa ohrieva </a:t>
            </a:r>
            <a:r>
              <a:rPr lang="sk-SK" dirty="0" err="1" smtClean="0"/>
              <a:t>voda.Pre</a:t>
            </a:r>
            <a:r>
              <a:rPr lang="sk-SK" dirty="0" smtClean="0"/>
              <a:t> zefektívnenie procesu sú kolektory uložené v tepelne izolovanom ráme prekryté sklom, ktoré jednak chráni absorpčnú vrstvu pred mechanickým poškodením, napríklad pri krupobití, a súčasne vytvára vzduchovú izolačnú vrstvu brániacu úniku tepla do okolia, ktorá zároveň umožňuje prechod slnečného žiarenia k </a:t>
            </a:r>
            <a:r>
              <a:rPr lang="sk-SK" dirty="0" err="1" smtClean="0"/>
              <a:t>absorbéru</a:t>
            </a:r>
            <a:r>
              <a:rPr lang="sk-SK" dirty="0" smtClean="0"/>
              <a:t>. Trubicové kolektory navyše využívajú vákuum, teda absenciu molekúl vzduchu, k dokonalejšej izolácii </a:t>
            </a:r>
            <a:r>
              <a:rPr lang="sk-SK" dirty="0" err="1" smtClean="0"/>
              <a:t>absorbéra</a:t>
            </a:r>
            <a:r>
              <a:rPr lang="sk-SK" dirty="0" smtClean="0"/>
              <a:t> s teplonosným médiom od okolitého prostredia, a tak dosahujú vyššiu účinnosť.</a:t>
            </a:r>
            <a:endParaRPr lang="sk-SK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Solárny kolektor – popis častí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7500958" y="1447800"/>
            <a:ext cx="1185842" cy="4572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2050" name="AutoShape 2" descr="SOLÁRNE SYSTÉ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SOLÁRNE SYSTÉ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4" name="AutoShape 6" descr="SOLÁRNE SYSTÉ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6" name="Picture 8" descr="Ako sa vyhnúť problémom so solárnymi kolektormi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5231753" cy="3557592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Využitie solárnych kolektorov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prípravu teplej vody v domácnostiach, priemysle a komerčných budovách</a:t>
            </a:r>
          </a:p>
          <a:p>
            <a:r>
              <a:rPr lang="sk-SK" dirty="0" smtClean="0"/>
              <a:t>ohrev vody pre bazény celoročne</a:t>
            </a:r>
          </a:p>
          <a:p>
            <a:r>
              <a:rPr lang="sk-SK" dirty="0" smtClean="0"/>
              <a:t>vykurovanie priestorov (budovy, skleníky, sauny)</a:t>
            </a:r>
          </a:p>
          <a:p>
            <a:r>
              <a:rPr lang="sk-SK" dirty="0" smtClean="0"/>
              <a:t>sušenie rastlín</a:t>
            </a:r>
          </a:p>
          <a:p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Výhody slnečného vykurovania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Nekonečné množstvo energie zadarmo</a:t>
            </a:r>
          </a:p>
          <a:p>
            <a:r>
              <a:rPr lang="sk-SK" dirty="0" smtClean="0"/>
              <a:t>Žiadne emisie CO2 počas prevádzky</a:t>
            </a:r>
          </a:p>
          <a:p>
            <a:r>
              <a:rPr lang="sk-SK" dirty="0" smtClean="0"/>
              <a:t>Šetrenie nákladov: až o 60% menej energie potrebnej na ohrev vody, až o 35% menej energie potrebnej na vykurovanie priestorov</a:t>
            </a:r>
          </a:p>
          <a:p>
            <a:r>
              <a:rPr lang="sk-SK" dirty="0" smtClean="0"/>
              <a:t>Znížená spotreba fosílnych palív</a:t>
            </a:r>
          </a:p>
          <a:p>
            <a:r>
              <a:rPr lang="sk-SK" dirty="0" smtClean="0"/>
              <a:t>Solárne tepelné systémy možno integrovať do už jestvujúcich systémov</a:t>
            </a:r>
          </a:p>
          <a:p>
            <a:r>
              <a:rPr lang="sk-SK" dirty="0" smtClean="0"/>
              <a:t>Moderné systémy fungujú účinne dokonca i počas zimy</a:t>
            </a:r>
          </a:p>
          <a:p>
            <a:endParaRPr lang="sk-SK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Nevýhody slnečného vykurovania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Solárna energia má aj svoje záporné stránky a nedostatky, ktoré bránia v jej širšom využívaní alebo na prvý pohľad nie sú </a:t>
            </a:r>
            <a:r>
              <a:rPr lang="sk-SK" dirty="0" smtClean="0"/>
              <a:t>viditeľné.</a:t>
            </a:r>
          </a:p>
          <a:p>
            <a:r>
              <a:rPr lang="sk-SK" b="1" dirty="0" smtClean="0"/>
              <a:t>Vysoké počiatočné náklady</a:t>
            </a:r>
          </a:p>
          <a:p>
            <a:r>
              <a:rPr lang="sk-SK" b="1" dirty="0" smtClean="0"/>
              <a:t>Solárna energia je nestabilným zdrojom energie</a:t>
            </a:r>
          </a:p>
          <a:p>
            <a:r>
              <a:rPr lang="sk-SK" b="1" dirty="0" smtClean="0"/>
              <a:t>Výroba solárnych panelov prináša znečistenie</a:t>
            </a:r>
          </a:p>
          <a:p>
            <a:r>
              <a:rPr lang="sk-SK" b="1" dirty="0" smtClean="0"/>
              <a:t>Skladovanie elektriny je drahé</a:t>
            </a:r>
          </a:p>
          <a:p>
            <a:r>
              <a:rPr lang="sk-SK" b="1" dirty="0" smtClean="0"/>
              <a:t>Solárne panely zaberajú priestor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mění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Jmění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Jmění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289</TotalTime>
  <Words>231</Words>
  <Application>Microsoft Office PowerPoint</Application>
  <PresentationFormat>Předvádění na obrazovce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Jmění</vt:lpstr>
      <vt:lpstr>Energia Slnka ukrytá v zemnom plyne</vt:lpstr>
      <vt:lpstr>Zemný plyn</vt:lpstr>
      <vt:lpstr>CNG</vt:lpstr>
      <vt:lpstr>Slnečnú energiu využívajú</vt:lpstr>
      <vt:lpstr>Solárny kolektor – fyzikálny princíp</vt:lpstr>
      <vt:lpstr>Solárny kolektor – popis častí</vt:lpstr>
      <vt:lpstr>Využitie solárnych kolektorov </vt:lpstr>
      <vt:lpstr>Výhody slnečného vykurovania</vt:lpstr>
      <vt:lpstr>Nevýhody slnečného vykurovania</vt:lpstr>
      <vt:lpstr>Snímek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Slnka ukrytá v zemnom plyne</dc:title>
  <dc:creator>Lubik</dc:creator>
  <cp:lastModifiedBy>Lubik</cp:lastModifiedBy>
  <cp:revision>14</cp:revision>
  <dcterms:created xsi:type="dcterms:W3CDTF">2021-02-28T13:16:24Z</dcterms:created>
  <dcterms:modified xsi:type="dcterms:W3CDTF">2021-03-01T12:11:20Z</dcterms:modified>
</cp:coreProperties>
</file>