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C3650A5-471D-4888-BFB5-1233877A21A9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477D967-29F3-4742-B751-6065B9DE5643}" type="slidenum">
              <a:rPr lang="sk-SK" smtClean="0"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Zoznam_elektr%C3%A1rn%C3%AD_na_Slovensku" TargetMode="External"/><Relationship Id="rId2" Type="http://schemas.openxmlformats.org/officeDocument/2006/relationships/hyperlink" Target="https://sk.wikipedia.org/wiki/Uho%C4%BEn%C3%A1_elektr%C3%A1re%C5%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.wikipedia.org/wiki/Elektr%C3%A1rne_Vojany" TargetMode="External"/><Relationship Id="rId4" Type="http://schemas.openxmlformats.org/officeDocument/2006/relationships/hyperlink" Target="https://sk.wikipedia.org/wiki/Elektr%C3%A1re%C5%88_Nov%C3%A1k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k-SK" dirty="0" smtClean="0"/>
              <a:t>Energia v </a:t>
            </a:r>
            <a:r>
              <a:rPr lang="sk-SK" dirty="0" err="1" smtClean="0"/>
              <a:t>uhlý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3573016"/>
            <a:ext cx="6560234" cy="1752600"/>
          </a:xfrm>
        </p:spPr>
        <p:txBody>
          <a:bodyPr/>
          <a:lstStyle/>
          <a:p>
            <a:pPr algn="ctr"/>
            <a:r>
              <a:rPr lang="sk-SK" dirty="0" smtClean="0"/>
              <a:t>Martin </a:t>
            </a:r>
            <a:r>
              <a:rPr lang="sk-SK" dirty="0" err="1" smtClean="0"/>
              <a:t>Brutovksý</a:t>
            </a:r>
            <a:r>
              <a:rPr lang="sk-SK" dirty="0" smtClean="0"/>
              <a:t> III.O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1152128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 smtClean="0"/>
              <a:t>Uhoľná elektráreň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5050904" cy="452628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Uhoľná elektráreň je tepelná elektráreň, ktorá využíva spaľovanie uhlia pre získanie tepelnej a elektrickej energie. Ide o technologický celok, ktorý vyrába elektrickú energiu premenou z chemickej energie viazanej v palive (hnedé alebo čierne uhlie) prostredníctvom tepelnej energie</a:t>
            </a:r>
            <a:endParaRPr lang="sk-SK" sz="2400" dirty="0"/>
          </a:p>
        </p:txBody>
      </p:sp>
      <p:sp>
        <p:nvSpPr>
          <p:cNvPr id="1026" name="AutoShape 2" descr="Elektrárne Novák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Elektrárne Novák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0" name="AutoShape 6" descr="Elektrárne Novák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Diskusia: Elektráreň Vojany končí | Aktuality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564904"/>
            <a:ext cx="3168352" cy="2455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Ako to funguje ?</a:t>
            </a:r>
            <a:endParaRPr lang="sk-SK" dirty="0"/>
          </a:p>
        </p:txBody>
      </p:sp>
      <p:pic>
        <p:nvPicPr>
          <p:cNvPr id="15364" name="Picture 4" descr="Tepelné elektrár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5760640" cy="3690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Tepelné elektrárne na Slovensku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3200" b="1" dirty="0" smtClean="0">
                <a:solidFill>
                  <a:srgbClr val="FFC000"/>
                </a:solidFill>
              </a:rPr>
              <a:t>Elektráreň </a:t>
            </a:r>
            <a:r>
              <a:rPr lang="sk-SK" sz="3200" b="1" dirty="0" smtClean="0">
                <a:solidFill>
                  <a:srgbClr val="FFC000"/>
                </a:solidFill>
              </a:rPr>
              <a:t> Nováky</a:t>
            </a:r>
          </a:p>
          <a:p>
            <a:endParaRPr lang="sk-SK" dirty="0" smtClean="0"/>
          </a:p>
          <a:p>
            <a:r>
              <a:rPr lang="sk-SK" dirty="0" smtClean="0"/>
              <a:t>Prevádzkuje </a:t>
            </a:r>
            <a:r>
              <a:rPr lang="sk-SK" dirty="0" smtClean="0"/>
              <a:t>ju spoločnosť Slovenské elektrárne, a.s. Závod sa nachádza v katastri obce Zemianske Kostoľany v blízkosti nováckych uhoľných baní v okrese Prievidza. Elektráreň spaľuje hnedé uhlie vyťažené na Slovensku. Okrem výroby elektrickej energie zabezpečujú Elektrárne Nováky aj dodávku horúcej vody na vykurovanie miest Prievidza, Nováky a obce Zemianske Kostoľany. Závod dodáva aj teplo vo forme pary okolitým priemyselným podnikom.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526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Tepelná elektráreň Vojany </a:t>
            </a:r>
            <a:endParaRPr lang="sk-SK" b="1" dirty="0" smtClean="0">
              <a:solidFill>
                <a:srgbClr val="FFC000"/>
              </a:solidFill>
            </a:endParaRPr>
          </a:p>
          <a:p>
            <a:endParaRPr lang="sk-SK" dirty="0" smtClean="0"/>
          </a:p>
          <a:p>
            <a:pPr>
              <a:lnSpc>
                <a:spcPct val="120000"/>
              </a:lnSpc>
            </a:pPr>
            <a:endParaRPr lang="sk-SK" dirty="0" smtClean="0"/>
          </a:p>
          <a:p>
            <a:pPr>
              <a:lnSpc>
                <a:spcPct val="120000"/>
              </a:lnSpc>
            </a:pPr>
            <a:r>
              <a:rPr lang="sk-SK" dirty="0" smtClean="0"/>
              <a:t>je uhoľná elektráreň pri obci Vojany v okrese Michalovce. Jej inštalovaný výkon bol pôvodne 1 320 MW, čím bola svojho času najväčšou tepelnou elektrárňou v bývalom Československu. Elektráreň Vojany zabezpečuje dodávkou bázovej elektrickej energie spoľahlivosť prenosovej sústavy východného Slovenska</a:t>
            </a:r>
            <a:r>
              <a:rPr lang="sk-SK" b="1" dirty="0" smtClean="0"/>
              <a:t>.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Výhody a nevýhody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sk-SK" b="1" dirty="0" smtClean="0"/>
              <a:t>Výhody</a:t>
            </a:r>
          </a:p>
          <a:p>
            <a:pPr fontAlgn="base"/>
            <a:endParaRPr lang="sk-SK" sz="2000" dirty="0" smtClean="0"/>
          </a:p>
          <a:p>
            <a:pPr fontAlgn="base"/>
            <a:r>
              <a:rPr lang="sk-SK" sz="2000" dirty="0" smtClean="0"/>
              <a:t>existujú </a:t>
            </a:r>
            <a:r>
              <a:rPr lang="sk-SK" sz="2000" dirty="0" smtClean="0"/>
              <a:t>spoľahliví dodávatelia uhlia v stabilných regiónoch</a:t>
            </a:r>
          </a:p>
          <a:p>
            <a:pPr fontAlgn="base"/>
            <a:r>
              <a:rPr lang="sk-SK" sz="2000" dirty="0" smtClean="0"/>
              <a:t>vysoký faktor využitia inštalovaného výkonu</a:t>
            </a:r>
          </a:p>
          <a:p>
            <a:pPr fontAlgn="base"/>
            <a:r>
              <a:rPr lang="sk-SK" sz="2000" dirty="0" smtClean="0"/>
              <a:t>investičné náklady pri výstavbe sú nižšie, ako pri jadre</a:t>
            </a:r>
          </a:p>
          <a:p>
            <a:pPr fontAlgn="base"/>
            <a:r>
              <a:rPr lang="sk-SK" sz="2000" dirty="0" smtClean="0"/>
              <a:t>možnosť využitia pre kombinovanú výrobu elektriny a tepla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663400"/>
          </a:xfrm>
        </p:spPr>
        <p:txBody>
          <a:bodyPr>
            <a:normAutofit/>
          </a:bodyPr>
          <a:lstStyle/>
          <a:p>
            <a:pPr fontAlgn="base"/>
            <a:r>
              <a:rPr lang="sk-SK" b="1" dirty="0" smtClean="0"/>
              <a:t>Nevýhody</a:t>
            </a:r>
          </a:p>
          <a:p>
            <a:pPr fontAlgn="base"/>
            <a:endParaRPr lang="sk-SK" dirty="0" smtClean="0"/>
          </a:p>
          <a:p>
            <a:pPr fontAlgn="base"/>
            <a:r>
              <a:rPr lang="sk-SK" sz="1900" dirty="0" smtClean="0"/>
              <a:t>zaťažuje </a:t>
            </a:r>
            <a:r>
              <a:rPr lang="sk-SK" sz="1900" dirty="0" smtClean="0"/>
              <a:t>životné prostredie vypúšťaním produktov spaľovania (následkom sú kyslé dažde, otepľovanie)</a:t>
            </a:r>
          </a:p>
          <a:p>
            <a:pPr fontAlgn="base"/>
            <a:r>
              <a:rPr lang="sk-SK" sz="1900" dirty="0" smtClean="0"/>
              <a:t>vysoké náklady na dopravu uhlia</a:t>
            </a:r>
          </a:p>
          <a:p>
            <a:pPr fontAlgn="base"/>
            <a:r>
              <a:rPr lang="sk-SK" sz="1900" dirty="0" smtClean="0"/>
              <a:t>vyčerpávajúce sa zdroje, nutnosť hľadania nových nálezísk</a:t>
            </a:r>
          </a:p>
          <a:p>
            <a:pPr fontAlgn="base"/>
            <a:r>
              <a:rPr lang="sk-SK" sz="1900" dirty="0" err="1" smtClean="0"/>
              <a:t>vysokonákladné</a:t>
            </a:r>
            <a:r>
              <a:rPr lang="sk-SK" sz="1900" dirty="0" smtClean="0"/>
              <a:t> technológie pre elimináciu vplyvov na životné prostredie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39552" y="1700808"/>
            <a:ext cx="6846912" cy="4526280"/>
          </a:xfrm>
        </p:spPr>
        <p:txBody>
          <a:bodyPr/>
          <a:lstStyle/>
          <a:p>
            <a:r>
              <a:rPr lang="sk-SK" dirty="0" smtClean="0"/>
              <a:t>Uhlie ako energetické palivo spoľahlivé, no dalo by sa vymeniť za palivo ktoré je obnoviteľné, a pre ovzdušie viac prospešné.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Použité 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6280"/>
          </a:xfrm>
        </p:spPr>
        <p:txBody>
          <a:bodyPr/>
          <a:lstStyle/>
          <a:p>
            <a:r>
              <a:rPr lang="sk-SK" sz="1400" dirty="0" smtClean="0">
                <a:hlinkClick r:id="rId2"/>
              </a:rPr>
              <a:t>https://sk.wikipedia.org/wiki/Uho%C4%BEn%C3%A1_elektr%C3%A1re%C5%88</a:t>
            </a:r>
            <a:endParaRPr lang="sk-SK" sz="1400" dirty="0" smtClean="0"/>
          </a:p>
          <a:p>
            <a:r>
              <a:rPr lang="sk-SK" sz="1400" dirty="0" smtClean="0">
                <a:hlinkClick r:id="rId3"/>
              </a:rPr>
              <a:t>https://sk.wikipedia.org/wiki/Zoznam_elektr%C3%A1rn%C3%AD_na_Slovensku#Tepeln%C3%A9_elektr%C3%A1rne</a:t>
            </a:r>
            <a:endParaRPr lang="sk-SK" sz="1400" dirty="0" smtClean="0"/>
          </a:p>
          <a:p>
            <a:r>
              <a:rPr lang="sk-SK" sz="1400" dirty="0" smtClean="0">
                <a:hlinkClick r:id="rId4"/>
              </a:rPr>
              <a:t>https://sk.wikipedia.org/wiki/Elektr%C3%A1re%C5%88_Nov%C3%A1ky</a:t>
            </a:r>
            <a:endParaRPr lang="sk-SK" sz="1400" dirty="0" smtClean="0"/>
          </a:p>
          <a:p>
            <a:r>
              <a:rPr lang="sk-SK" sz="1400" dirty="0" smtClean="0">
                <a:hlinkClick r:id="rId5"/>
              </a:rPr>
              <a:t>https://sk.wikipedia.org/wiki/Elektr%C3%A1rne_Vojany</a:t>
            </a:r>
            <a:endParaRPr lang="sk-SK" sz="1400" dirty="0" smtClean="0"/>
          </a:p>
          <a:p>
            <a:endParaRPr lang="sk-SK" sz="1400" dirty="0" smtClean="0"/>
          </a:p>
          <a:p>
            <a:endParaRPr lang="sk-SK" sz="11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Ďakujem za pozornosť</a:t>
            </a:r>
            <a:br>
              <a:rPr lang="sk-SK" dirty="0" smtClean="0"/>
            </a:b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</TotalTime>
  <Words>196</Words>
  <Application>Microsoft Office PowerPoint</Application>
  <PresentationFormat>Prezentácia na obrazovke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Energia v uhlý</vt:lpstr>
      <vt:lpstr>Uhoľná elektráreň </vt:lpstr>
      <vt:lpstr>Ako to funguje ?</vt:lpstr>
      <vt:lpstr>Tepelné elektrárne na Slovensku</vt:lpstr>
      <vt:lpstr>Výhody a nevýhody </vt:lpstr>
      <vt:lpstr>Záver</vt:lpstr>
      <vt:lpstr>Použité zdroje:</vt:lpstr>
      <vt:lpstr>Ďakujem za pozornosť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v uhlý</dc:title>
  <dc:creator>HTPC</dc:creator>
  <cp:lastModifiedBy>HTPC</cp:lastModifiedBy>
  <cp:revision>5</cp:revision>
  <dcterms:created xsi:type="dcterms:W3CDTF">2021-03-01T19:22:10Z</dcterms:created>
  <dcterms:modified xsi:type="dcterms:W3CDTF">2021-03-01T20:10:07Z</dcterms:modified>
</cp:coreProperties>
</file>