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66" r:id="rId6"/>
    <p:sldId id="265" r:id="rId7"/>
    <p:sldId id="267" r:id="rId8"/>
    <p:sldId id="260" r:id="rId9"/>
    <p:sldId id="268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kolskaivana24@gmail.com" initials="s" lastIdx="1" clrIdx="0">
    <p:extLst>
      <p:ext uri="{19B8F6BF-5375-455C-9EA6-DF929625EA0E}">
        <p15:presenceInfo xmlns:p15="http://schemas.microsoft.com/office/powerpoint/2012/main" userId="43a4baca4edab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8C4D3E6-87E9-47B6-AC73-58790341DC96}" type="datetimeFigureOut">
              <a:rPr lang="sk-SK" smtClean="0"/>
              <a:pPr/>
              <a:t>5. 5. 2021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9E85F2-135C-45EA-9574-168F87713C0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outube.com/watch?v=7aCeaI9nPs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youtube.com/watch?v=7aCeaI9nPs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00588" cy="2806084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err="1">
                <a:solidFill>
                  <a:srgbClr val="FF0000"/>
                </a:solidFill>
              </a:rPr>
              <a:t>KRvNÉ</a:t>
            </a:r>
            <a:r>
              <a:rPr lang="sk-SK" sz="7200" dirty="0">
                <a:solidFill>
                  <a:srgbClr val="FF0000"/>
                </a:solidFill>
              </a:rPr>
              <a:t> SKUPINY ČLOVEKA</a:t>
            </a:r>
          </a:p>
        </p:txBody>
      </p:sp>
      <p:pic>
        <p:nvPicPr>
          <p:cNvPr id="4" name="Obrázok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876"/>
            <a:ext cx="4643470" cy="3090018"/>
          </a:xfrm>
          <a:prstGeom prst="rect">
            <a:avLst/>
          </a:prstGeom>
        </p:spPr>
      </p:pic>
      <p:pic>
        <p:nvPicPr>
          <p:cNvPr id="5" name="Obrázok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30" y="3571876"/>
            <a:ext cx="4643470" cy="30900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Podstata systému:</a:t>
            </a:r>
          </a:p>
        </p:txBody>
      </p:sp>
      <p:sp>
        <p:nvSpPr>
          <p:cNvPr id="4" name="Obdĺžnik 3"/>
          <p:cNvSpPr/>
          <p:nvPr/>
        </p:nvSpPr>
        <p:spPr>
          <a:xfrm>
            <a:off x="500034" y="1357298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/>
              <a:t>1. </a:t>
            </a:r>
            <a:r>
              <a:rPr lang="sk-SK" sz="3200" b="1" dirty="0"/>
              <a:t>Antigén = </a:t>
            </a:r>
            <a:r>
              <a:rPr lang="sk-SK" sz="3200" b="1" dirty="0" err="1">
                <a:solidFill>
                  <a:srgbClr val="FFFF00"/>
                </a:solidFill>
              </a:rPr>
              <a:t>aglutinogén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28596" y="4714884"/>
            <a:ext cx="514353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dirty="0"/>
              <a:t>2. </a:t>
            </a:r>
            <a:r>
              <a:rPr lang="sk-SK" sz="3200" b="1" dirty="0"/>
              <a:t>Protilátky = </a:t>
            </a:r>
            <a:r>
              <a:rPr lang="sk-SK" sz="3200" b="1" dirty="0" err="1">
                <a:solidFill>
                  <a:srgbClr val="FFFF00"/>
                </a:solidFill>
              </a:rPr>
              <a:t>aglutinín</a:t>
            </a:r>
            <a:endParaRPr lang="sk-SK" sz="3200" b="1" dirty="0">
              <a:solidFill>
                <a:srgbClr val="FFFF00"/>
              </a:solidFill>
            </a:endParaRPr>
          </a:p>
        </p:txBody>
      </p:sp>
      <p:pic>
        <p:nvPicPr>
          <p:cNvPr id="6" name="Obrázok 5" descr="i42276w460h276xyz1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1928802"/>
            <a:ext cx="4381500" cy="2628900"/>
          </a:xfrm>
          <a:prstGeom prst="rect">
            <a:avLst/>
          </a:prstGeom>
        </p:spPr>
      </p:pic>
      <p:pic>
        <p:nvPicPr>
          <p:cNvPr id="7" name="Obrázok 6" descr="319_img-2_5_2_s.jpg"/>
          <p:cNvPicPr>
            <a:picLocks noChangeAspect="1"/>
          </p:cNvPicPr>
          <p:nvPr/>
        </p:nvPicPr>
        <p:blipFill>
          <a:blip r:embed="rId3"/>
          <a:srcRect l="25000" t="17500" r="45000" b="27500"/>
          <a:stretch>
            <a:fillRect/>
          </a:stretch>
        </p:blipFill>
        <p:spPr>
          <a:xfrm>
            <a:off x="6072198" y="2797940"/>
            <a:ext cx="2214578" cy="4060060"/>
          </a:xfrm>
          <a:prstGeom prst="rect">
            <a:avLst/>
          </a:prstGeom>
        </p:spPr>
      </p:pic>
      <p:sp>
        <p:nvSpPr>
          <p:cNvPr id="8" name="Šípka doprava 7"/>
          <p:cNvSpPr/>
          <p:nvPr/>
        </p:nvSpPr>
        <p:spPr>
          <a:xfrm rot="19512679">
            <a:off x="4003542" y="5353828"/>
            <a:ext cx="3265598" cy="9286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500034" y="2071678"/>
            <a:ext cx="499527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Zložka na povrchu červenej krvinky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500034" y="5357826"/>
            <a:ext cx="331693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Zložka v krvnej plazme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/>
              <a:t>AB0 </a:t>
            </a:r>
            <a:r>
              <a:rPr lang="sk-SK" dirty="0"/>
              <a:t>systém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4572000" y="1500174"/>
            <a:ext cx="3167855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/>
              <a:t>Karl</a:t>
            </a:r>
            <a:r>
              <a:rPr lang="sk-SK" sz="3200" dirty="0"/>
              <a:t> </a:t>
            </a:r>
            <a:r>
              <a:rPr lang="sk-SK" sz="3200" dirty="0" err="1"/>
              <a:t>Landsteiner</a:t>
            </a:r>
            <a:endParaRPr lang="sk-SK" sz="3200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36237" t="45898" r="22035" b="26758"/>
          <a:stretch>
            <a:fillRect/>
          </a:stretch>
        </p:blipFill>
        <p:spPr bwMode="auto">
          <a:xfrm>
            <a:off x="0" y="1285860"/>
            <a:ext cx="91134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dĺžnik 6"/>
          <p:cNvSpPr/>
          <p:nvPr/>
        </p:nvSpPr>
        <p:spPr>
          <a:xfrm>
            <a:off x="2500298" y="1500174"/>
            <a:ext cx="207170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bg1"/>
                </a:solidFill>
              </a:rPr>
              <a:t>Zložka na povrchu Č.K.</a:t>
            </a:r>
          </a:p>
        </p:txBody>
      </p:sp>
      <p:sp>
        <p:nvSpPr>
          <p:cNvPr id="9" name="Obdĺžnik 8"/>
          <p:cNvSpPr/>
          <p:nvPr/>
        </p:nvSpPr>
        <p:spPr>
          <a:xfrm>
            <a:off x="4714876" y="1500174"/>
            <a:ext cx="2071702" cy="7143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bg1"/>
                </a:solidFill>
              </a:rPr>
              <a:t>Zložka v krvnej plazme</a:t>
            </a:r>
          </a:p>
        </p:txBody>
      </p:sp>
      <p:sp>
        <p:nvSpPr>
          <p:cNvPr id="10" name="Zástupný symbol obsah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/>
              <a:t>Karl</a:t>
            </a:r>
            <a:r>
              <a:rPr lang="sk-SK" dirty="0"/>
              <a:t> LANDSTEINER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 objaviteľ krvných skupín</a:t>
            </a:r>
          </a:p>
          <a:p>
            <a:pPr>
              <a:buNone/>
            </a:pPr>
            <a:r>
              <a:rPr lang="sk-SK" dirty="0"/>
              <a:t>    A, B, 0</a:t>
            </a:r>
          </a:p>
          <a:p>
            <a:pPr>
              <a:buNone/>
            </a:pPr>
            <a:r>
              <a:rPr lang="sk-SK" dirty="0"/>
              <a:t>-v roku 1901</a:t>
            </a:r>
          </a:p>
        </p:txBody>
      </p:sp>
      <p:pic>
        <p:nvPicPr>
          <p:cNvPr id="4" name="Zástupný symbol obsahu 3" descr="Karl_Landsteiner_nob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86" y="1142984"/>
            <a:ext cx="3786214" cy="5354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JÁN JANSKÝ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objaviteľ krvnej skupiny</a:t>
            </a:r>
          </a:p>
          <a:p>
            <a:pPr>
              <a:buNone/>
            </a:pPr>
            <a:r>
              <a:rPr lang="sk-SK" dirty="0"/>
              <a:t>   AB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-v roku 1907</a:t>
            </a:r>
          </a:p>
        </p:txBody>
      </p:sp>
      <p:pic>
        <p:nvPicPr>
          <p:cNvPr id="1026" name="Picture 2" descr="Jan Janský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785926"/>
            <a:ext cx="3536742" cy="50720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krvneskup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14422"/>
            <a:ext cx="9051163" cy="50754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1428736"/>
            <a:ext cx="8539170" cy="78581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2800" b="1" dirty="0"/>
              <a:t>Akú krvnú skupinu môžu prijať títo pacienti?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643182"/>
            <a:ext cx="7467600" cy="397194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/>
              <a:t>A.) pacient s krvnou skupinou A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B.) pacient s krvnou skupinou B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C.) pacient s krvnou skupinou 0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/>
              <a:t>D.) pacient s krvnou skupinou AB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42910" y="214290"/>
            <a:ext cx="7467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45720" rIns="45720" anchor="ctr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Pracujte s tabuľkou krvných skupín a napíšte:</a:t>
            </a:r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l="36237" t="45898" r="22035" b="26758"/>
          <a:stretch>
            <a:fillRect/>
          </a:stretch>
        </p:blipFill>
        <p:spPr bwMode="auto">
          <a:xfrm>
            <a:off x="0" y="1285860"/>
            <a:ext cx="91134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921B35-3C40-4C73-BF32-0C7FF72E87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/>
              <a:t>Akú krvnú skupinu podáte pacientovi?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3E9C9ED-45BB-428C-85A6-99F1B0D2C55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u="sng" dirty="0">
                <a:solidFill>
                  <a:srgbClr val="002060"/>
                </a:solidFill>
              </a:rPr>
              <a:t>Ktorý má krvnú skupinu: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A </a:t>
            </a:r>
            <a:r>
              <a:rPr lang="sk-SK" b="1" dirty="0" err="1">
                <a:solidFill>
                  <a:srgbClr val="C00000"/>
                </a:solidFill>
              </a:rPr>
              <a:t>Rh</a:t>
            </a:r>
            <a:r>
              <a:rPr lang="sk-SK" b="1" dirty="0">
                <a:solidFill>
                  <a:srgbClr val="C00000"/>
                </a:solidFill>
              </a:rPr>
              <a:t>+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B </a:t>
            </a:r>
            <a:r>
              <a:rPr lang="sk-SK" b="1" dirty="0" err="1">
                <a:solidFill>
                  <a:srgbClr val="C00000"/>
                </a:solidFill>
              </a:rPr>
              <a:t>Rh</a:t>
            </a:r>
            <a:r>
              <a:rPr lang="sk-SK" b="1" dirty="0">
                <a:solidFill>
                  <a:srgbClr val="C00000"/>
                </a:solidFill>
              </a:rPr>
              <a:t>-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0 </a:t>
            </a:r>
            <a:r>
              <a:rPr lang="sk-SK" b="1" dirty="0" err="1">
                <a:solidFill>
                  <a:srgbClr val="C00000"/>
                </a:solidFill>
              </a:rPr>
              <a:t>Rh</a:t>
            </a:r>
            <a:r>
              <a:rPr lang="sk-SK" b="1" dirty="0">
                <a:solidFill>
                  <a:srgbClr val="C00000"/>
                </a:solidFill>
              </a:rPr>
              <a:t> +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0 </a:t>
            </a:r>
            <a:r>
              <a:rPr lang="sk-SK" b="1" dirty="0" err="1">
                <a:solidFill>
                  <a:srgbClr val="C00000"/>
                </a:solidFill>
              </a:rPr>
              <a:t>Rh</a:t>
            </a:r>
            <a:r>
              <a:rPr lang="sk-SK" b="1" dirty="0">
                <a:solidFill>
                  <a:srgbClr val="C00000"/>
                </a:solidFill>
              </a:rPr>
              <a:t>-</a:t>
            </a:r>
          </a:p>
          <a:p>
            <a:pPr marL="550926" indent="-514350">
              <a:buAutoNum type="arabicPeriod"/>
            </a:pPr>
            <a:r>
              <a:rPr lang="sk-SK" b="1" dirty="0">
                <a:solidFill>
                  <a:srgbClr val="C00000"/>
                </a:solidFill>
              </a:rPr>
              <a:t>AB </a:t>
            </a:r>
            <a:r>
              <a:rPr lang="sk-SK" b="1" dirty="0" err="1">
                <a:solidFill>
                  <a:srgbClr val="C00000"/>
                </a:solidFill>
              </a:rPr>
              <a:t>R´h</a:t>
            </a:r>
            <a:r>
              <a:rPr lang="sk-SK" b="1" dirty="0">
                <a:solidFill>
                  <a:srgbClr val="C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120178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Vlastná 2">
      <a:dk1>
        <a:srgbClr val="C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32525C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178</TotalTime>
  <Words>137</Words>
  <Application>Microsoft Office PowerPoint</Application>
  <PresentationFormat>Prezentácia na obrazovke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Wingdings 2</vt:lpstr>
      <vt:lpstr>Technický</vt:lpstr>
      <vt:lpstr>Prezentácia programu PowerPoint</vt:lpstr>
      <vt:lpstr>KRvNÉ SKUPINY ČLOVEKA</vt:lpstr>
      <vt:lpstr>Podstata systému:</vt:lpstr>
      <vt:lpstr>AB0 systém</vt:lpstr>
      <vt:lpstr>Karl LANDSTEINER</vt:lpstr>
      <vt:lpstr>JÁN JANSKÝ</vt:lpstr>
      <vt:lpstr>Prezentácia programu PowerPoint</vt:lpstr>
      <vt:lpstr>Akú krvnú skupinu môžu prijať títo pacienti?</vt:lpstr>
      <vt:lpstr>Akú krvnú skupinu podáte pacientovi?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KRNÉ SKUPINY ČLOVEKA</dc:title>
  <dc:creator>hp</dc:creator>
  <cp:lastModifiedBy>sokolskaivana24@gmail.com</cp:lastModifiedBy>
  <cp:revision>34</cp:revision>
  <dcterms:created xsi:type="dcterms:W3CDTF">2014-12-02T16:13:30Z</dcterms:created>
  <dcterms:modified xsi:type="dcterms:W3CDTF">2021-05-05T12:44:22Z</dcterms:modified>
</cp:coreProperties>
</file>