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1" r:id="rId4"/>
    <p:sldId id="262" r:id="rId5"/>
    <p:sldId id="256" r:id="rId6"/>
    <p:sldId id="257" r:id="rId7"/>
    <p:sldId id="258" r:id="rId8"/>
    <p:sldId id="265" r:id="rId9"/>
    <p:sldId id="260" r:id="rId10"/>
    <p:sldId id="259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C4D3E6-87E9-47B6-AC73-58790341DC96}" type="datetimeFigureOut">
              <a:rPr lang="sk-SK" smtClean="0"/>
              <a:pPr/>
              <a:t>9.4.2021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belprize.org/educational/medicine/bloodtypinggame/game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aCeaI9nPs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Urč krvnú skupinu pacienta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mtClean="0">
                <a:hlinkClick r:id="rId2"/>
              </a:rPr>
              <a:t>http://www.nobelprize.org/educational/medicine/bloodtypinggame/game/index.html</a:t>
            </a:r>
            <a:r>
              <a:rPr lang="sk-SK" smtClean="0"/>
              <a:t>   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14290"/>
            <a:ext cx="7467600" cy="11144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Som cieva, z ktorej krv pri poranení tečie.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00034" y="1643050"/>
            <a:ext cx="7467600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 tekutá zložka krvi. Čo som?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00034" y="2571744"/>
            <a:ext cx="7467600" cy="1114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Sme krvné telieska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vďaka ktorým sa prenáša v našom tele kyslík.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500034" y="3857628"/>
            <a:ext cx="7467600" cy="1114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Sme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telieska v krvi, vďaka ktorým sa ti scelí rana po poranení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500034" y="5214950"/>
            <a:ext cx="7467600" cy="11144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rmAutofit fontScale="85000" lnSpcReduction="1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3000" dirty="0" smtClean="0"/>
              <a:t>Som krvný obeh, ktorý začína neokysličenou krvou ... A končí okysličenou krvou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319_img-2_5_2_s.jpg"/>
          <p:cNvPicPr>
            <a:picLocks noChangeAspect="1"/>
          </p:cNvPicPr>
          <p:nvPr/>
        </p:nvPicPr>
        <p:blipFill>
          <a:blip r:embed="rId2"/>
          <a:srcRect l="25000" t="17500" r="45000" b="27500"/>
          <a:stretch>
            <a:fillRect/>
          </a:stretch>
        </p:blipFill>
        <p:spPr>
          <a:xfrm>
            <a:off x="3357554" y="1214422"/>
            <a:ext cx="2571768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srdce.jpg"/>
          <p:cNvPicPr/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428728" y="0"/>
            <a:ext cx="578647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00588" cy="2806084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err="1" smtClean="0">
                <a:solidFill>
                  <a:srgbClr val="FF0000"/>
                </a:solidFill>
              </a:rPr>
              <a:t>KRvNÉ</a:t>
            </a:r>
            <a:r>
              <a:rPr lang="sk-SK" sz="7200" dirty="0" smtClean="0">
                <a:solidFill>
                  <a:srgbClr val="FF0000"/>
                </a:solidFill>
              </a:rPr>
              <a:t> SKUPINY ČLOVEKA</a:t>
            </a:r>
            <a:endParaRPr lang="sk-SK" sz="7200" dirty="0">
              <a:solidFill>
                <a:srgbClr val="FF0000"/>
              </a:solidFill>
            </a:endParaRPr>
          </a:p>
        </p:txBody>
      </p:sp>
      <p:pic>
        <p:nvPicPr>
          <p:cNvPr id="4" name="Obrázok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876"/>
            <a:ext cx="4643470" cy="3090018"/>
          </a:xfrm>
          <a:prstGeom prst="rect">
            <a:avLst/>
          </a:prstGeom>
        </p:spPr>
      </p:pic>
      <p:pic>
        <p:nvPicPr>
          <p:cNvPr id="5" name="Obrázok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30" y="3571876"/>
            <a:ext cx="4643470" cy="3090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Podstata systému: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00034" y="1357298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 smtClean="0"/>
              <a:t>1. </a:t>
            </a:r>
            <a:r>
              <a:rPr lang="sk-SK" sz="3200" b="1" dirty="0" smtClean="0"/>
              <a:t>Antigén = </a:t>
            </a:r>
            <a:r>
              <a:rPr lang="sk-SK" sz="3200" b="1" dirty="0" err="1" smtClean="0">
                <a:solidFill>
                  <a:srgbClr val="FFFF00"/>
                </a:solidFill>
              </a:rPr>
              <a:t>aglutinogén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28596" y="4714884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/>
              <a:t>2</a:t>
            </a:r>
            <a:r>
              <a:rPr lang="sk-SK" sz="3200" dirty="0" smtClean="0"/>
              <a:t>. </a:t>
            </a:r>
            <a:r>
              <a:rPr lang="sk-SK" sz="3200" b="1" dirty="0" smtClean="0"/>
              <a:t>Protilátky = </a:t>
            </a:r>
            <a:r>
              <a:rPr lang="sk-SK" sz="3200" b="1" dirty="0" err="1" smtClean="0">
                <a:solidFill>
                  <a:srgbClr val="FFFF00"/>
                </a:solidFill>
              </a:rPr>
              <a:t>aglutinín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pic>
        <p:nvPicPr>
          <p:cNvPr id="6" name="Obrázok 5" descr="i42276w460h276xyz1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1928802"/>
            <a:ext cx="4381500" cy="2628900"/>
          </a:xfrm>
          <a:prstGeom prst="rect">
            <a:avLst/>
          </a:prstGeom>
        </p:spPr>
      </p:pic>
      <p:pic>
        <p:nvPicPr>
          <p:cNvPr id="7" name="Obrázok 6" descr="319_img-2_5_2_s.jpg"/>
          <p:cNvPicPr>
            <a:picLocks noChangeAspect="1"/>
          </p:cNvPicPr>
          <p:nvPr/>
        </p:nvPicPr>
        <p:blipFill>
          <a:blip r:embed="rId3"/>
          <a:srcRect l="25000" t="17500" r="45000" b="27500"/>
          <a:stretch>
            <a:fillRect/>
          </a:stretch>
        </p:blipFill>
        <p:spPr>
          <a:xfrm>
            <a:off x="6072198" y="2797940"/>
            <a:ext cx="2214578" cy="4060060"/>
          </a:xfrm>
          <a:prstGeom prst="rect">
            <a:avLst/>
          </a:prstGeom>
        </p:spPr>
      </p:pic>
      <p:sp>
        <p:nvSpPr>
          <p:cNvPr id="8" name="Šípka doprava 7"/>
          <p:cNvSpPr/>
          <p:nvPr/>
        </p:nvSpPr>
        <p:spPr>
          <a:xfrm rot="19512679">
            <a:off x="4003542" y="5353828"/>
            <a:ext cx="3265598" cy="9286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500034" y="2071678"/>
            <a:ext cx="499527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Zložka na povrchu červenej krvinky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500034" y="5357826"/>
            <a:ext cx="331693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Zložka v krvnej plazme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smtClean="0"/>
              <a:t>AB0 </a:t>
            </a:r>
            <a:r>
              <a:rPr lang="sk-SK" dirty="0" smtClean="0"/>
              <a:t>systém</a:t>
            </a:r>
            <a:endParaRPr lang="sk-SK" dirty="0"/>
          </a:p>
        </p:txBody>
      </p:sp>
      <p:pic>
        <p:nvPicPr>
          <p:cNvPr id="4" name="Zástupný symbol obsahu 3" descr="Karl_Landsteiner_nob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42984"/>
            <a:ext cx="3786214" cy="5354788"/>
          </a:xfrm>
        </p:spPr>
      </p:pic>
      <p:sp>
        <p:nvSpPr>
          <p:cNvPr id="5" name="BlokTextu 4"/>
          <p:cNvSpPr txBox="1"/>
          <p:nvPr/>
        </p:nvSpPr>
        <p:spPr>
          <a:xfrm>
            <a:off x="4572000" y="1500174"/>
            <a:ext cx="316785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Karl</a:t>
            </a:r>
            <a:r>
              <a:rPr lang="sk-SK" sz="3200" dirty="0" smtClean="0"/>
              <a:t> </a:t>
            </a:r>
            <a:r>
              <a:rPr lang="sk-SK" sz="3200" dirty="0" err="1" smtClean="0"/>
              <a:t>Landsteiner</a:t>
            </a:r>
            <a:endParaRPr lang="sk-SK" sz="3200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l="36237" t="45898" r="22035" b="26758"/>
          <a:stretch>
            <a:fillRect/>
          </a:stretch>
        </p:blipFill>
        <p:spPr bwMode="auto">
          <a:xfrm>
            <a:off x="0" y="1285860"/>
            <a:ext cx="91134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1357290" y="5929330"/>
            <a:ext cx="50770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http://www.youtube.com/watch?v=7aCeaI9nPsg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2500298" y="1500174"/>
            <a:ext cx="207170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Zložka na povrchu Č.K.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714876" y="1500174"/>
            <a:ext cx="2071702" cy="714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Zložka v krvnej plazme</a:t>
            </a:r>
            <a:endParaRPr lang="sk-SK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JÁN JANSKÝ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Jan Janský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785926"/>
            <a:ext cx="3536742" cy="5072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Akú krvnú skupinu môžu prijať títo pacienti?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A.) pacient s krvnou skupinou A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B.) pacient s krvnou skupinou </a:t>
            </a:r>
            <a:r>
              <a:rPr lang="sk-SK" dirty="0" smtClean="0"/>
              <a:t>B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C.) pacient s krvnou skupinou </a:t>
            </a:r>
            <a:r>
              <a:rPr lang="sk-SK" dirty="0" smtClean="0"/>
              <a:t>0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D.) pacient s krvnou skupinou AB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Vlastná 2">
      <a:dk1>
        <a:srgbClr val="C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2525C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170</TotalTime>
  <Words>143</Words>
  <Application>Microsoft Office PowerPoint</Application>
  <PresentationFormat>Prezentácia na obrazovke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Technický</vt:lpstr>
      <vt:lpstr>Snímka 1</vt:lpstr>
      <vt:lpstr>Snímka 2</vt:lpstr>
      <vt:lpstr>Snímka 3</vt:lpstr>
      <vt:lpstr>Snímka 4</vt:lpstr>
      <vt:lpstr>KRvNÉ SKUPINY ČLOVEKA</vt:lpstr>
      <vt:lpstr>Podstata systému:</vt:lpstr>
      <vt:lpstr>AB0 systém</vt:lpstr>
      <vt:lpstr>JÁN JANSKÝ</vt:lpstr>
      <vt:lpstr>Akú krvnú skupinu môžu prijať títo pacienti?</vt:lpstr>
      <vt:lpstr>Urč krvnú skupinu pacienta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KRNÉ SKUPINY ČLOVEKA</dc:title>
  <dc:creator>hp</dc:creator>
  <cp:lastModifiedBy>hp</cp:lastModifiedBy>
  <cp:revision>29</cp:revision>
  <dcterms:created xsi:type="dcterms:W3CDTF">2014-12-02T16:13:30Z</dcterms:created>
  <dcterms:modified xsi:type="dcterms:W3CDTF">2021-04-09T07:51:47Z</dcterms:modified>
</cp:coreProperties>
</file>