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sk-SK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51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EF836-45AC-4A93-8D06-22699DF204F0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60921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71EB7-D9A3-45FC-94E1-C11702ABD3CC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98129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DA3CA-D93C-42C0-8273-F9596C2C2C43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61449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DF95A-D04E-4895-8C12-AB15A02293AC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72286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1728F-9C0C-4362-B24F-B8F13D16A9EC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2586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4CCA2-4169-4A0D-B512-426935B0AB06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290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CE496-9374-4BA6-A3D5-C0D3C4175D9A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406481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8E796-D68E-4380-A4B2-A32EC0E2BD30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98329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53042-A9D3-4E18-B0CC-36146ADB665D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174022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30EA3-92E4-420D-BE36-6C4CD41D8795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01029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26AFF-96D5-4202-970A-1E5106ED80AE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20776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sk-SK" smtClean="0"/>
              <a:t>Kliknite sem a upravte štýl predlohy nadpisov.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altLang="sk-SK" smtClean="0"/>
              <a:t>Kliknite sem a upravte štýly predlohy textu.</a:t>
            </a:r>
          </a:p>
          <a:p>
            <a:pPr lvl="1"/>
            <a:r>
              <a:rPr lang="sk-SK" altLang="sk-SK" smtClean="0"/>
              <a:t>Druhá úroveň</a:t>
            </a:r>
          </a:p>
          <a:p>
            <a:pPr lvl="2"/>
            <a:r>
              <a:rPr lang="sk-SK" altLang="sk-SK" smtClean="0"/>
              <a:t>Tretia úroveň</a:t>
            </a:r>
          </a:p>
          <a:p>
            <a:pPr lvl="3"/>
            <a:r>
              <a:rPr lang="sk-SK" altLang="sk-SK" smtClean="0"/>
              <a:t>Štvrtá úroveň</a:t>
            </a:r>
          </a:p>
          <a:p>
            <a:pPr lvl="4"/>
            <a:r>
              <a:rPr lang="sk-SK" altLang="sk-SK" smtClean="0"/>
              <a:t>Piata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sk-SK" alt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04A10BD1-923C-4BA1-AD24-28444C394546}" type="slidenum">
              <a:rPr lang="sk-SK" altLang="sk-SK"/>
              <a:pPr>
                <a:defRPr/>
              </a:pPr>
              <a:t>‹#›</a:t>
            </a:fld>
            <a:endParaRPr lang="sk-SK" alt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sk-SK" altLang="sk-SK" sz="4400" smtClean="0">
                <a:solidFill>
                  <a:srgbClr val="0033CC"/>
                </a:solidFill>
              </a:rPr>
              <a:t>Zákon odrazu, zobrazovanie zrkadlami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eaLnBrk="1" hangingPunct="1"/>
            <a:r>
              <a:rPr lang="sk-SK" altLang="sk-SK" sz="3200" smtClean="0"/>
              <a:t>Úlohy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sk-SK" altLang="sk-SK" sz="4000" smtClean="0"/>
              <a:t>1. Napíš, pod akým uhlom dopadá svetelný lúč na zrkadlo:</a:t>
            </a:r>
          </a:p>
        </p:txBody>
      </p:sp>
      <p:pic>
        <p:nvPicPr>
          <p:cNvPr id="30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060575"/>
            <a:ext cx="5040313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373688"/>
            <a:ext cx="80962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sk-SK" altLang="sk-SK" sz="4000" smtClean="0"/>
              <a:t>2. Nakresli, ako sa odrazí lúč od zrkadla:</a:t>
            </a:r>
          </a:p>
        </p:txBody>
      </p:sp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557338"/>
            <a:ext cx="4918075" cy="49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5229225"/>
            <a:ext cx="10477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sk-SK" altLang="sk-SK" smtClean="0"/>
              <a:t>3. Nakresli odrazený lúč:</a:t>
            </a:r>
          </a:p>
        </p:txBody>
      </p:sp>
      <p:pic>
        <p:nvPicPr>
          <p:cNvPr id="512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268413"/>
            <a:ext cx="6192838" cy="536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sk-SK" altLang="sk-SK" smtClean="0"/>
              <a:t>4. Dokresli zrkadlo:</a:t>
            </a:r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231900"/>
            <a:ext cx="5688012" cy="522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sk-SK" altLang="sk-SK" sz="4000" smtClean="0"/>
              <a:t>5. Doplň obraz, vytvorený rovinným zrkadlom:</a:t>
            </a:r>
          </a:p>
        </p:txBody>
      </p:sp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276475"/>
            <a:ext cx="607695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sk-SK" altLang="sk-SK" smtClean="0"/>
              <a:t>6. Nakresli obraz číslice 2: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628775"/>
            <a:ext cx="8064500" cy="433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dvolený návrh">
  <a:themeElements>
    <a:clrScheme name="Predvolený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dvolený návrh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edvolený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57</Words>
  <Application>Microsoft Office PowerPoint</Application>
  <PresentationFormat>Prezentácia na obrazovke (4:3)</PresentationFormat>
  <Paragraphs>8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0" baseType="lpstr">
      <vt:lpstr>Arial</vt:lpstr>
      <vt:lpstr>Calibri</vt:lpstr>
      <vt:lpstr>Predvolený návrh</vt:lpstr>
      <vt:lpstr>Zákon odrazu, zobrazovanie zrkadlami</vt:lpstr>
      <vt:lpstr>1. Napíš, pod akým uhlom dopadá svetelný lúč na zrkadlo:</vt:lpstr>
      <vt:lpstr>2. Nakresli, ako sa odrazí lúč od zrkadla:</vt:lpstr>
      <vt:lpstr>3. Nakresli odrazený lúč:</vt:lpstr>
      <vt:lpstr>4. Dokresli zrkadlo:</vt:lpstr>
      <vt:lpstr>5. Doplň obraz, vytvorený rovinným zrkadlom:</vt:lpstr>
      <vt:lpstr>6. Nakresli obraz číslice 2:</vt:lpstr>
    </vt:vector>
  </TitlesOfParts>
  <Company>zskr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Zákon odrazu</dc:title>
  <dc:creator>Lívia</dc:creator>
  <cp:lastModifiedBy>Dušan Andraško</cp:lastModifiedBy>
  <cp:revision>3</cp:revision>
  <dcterms:created xsi:type="dcterms:W3CDTF">2011-01-19T20:00:22Z</dcterms:created>
  <dcterms:modified xsi:type="dcterms:W3CDTF">2020-10-27T08:43:51Z</dcterms:modified>
</cp:coreProperties>
</file>