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13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 smtClean="0"/>
              <a:t>Kliknutím upravte štýl predlohy podnadpisov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A7D43-3570-44DD-8762-7CDF4438D9FD}" type="datetimeFigureOut">
              <a:rPr lang="sk-SK" smtClean="0"/>
              <a:t>29. 10. 2020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3DD0-651D-4900-9B01-21F725FD811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42129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z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A7D43-3570-44DD-8762-7CDF4438D9FD}" type="datetimeFigureOut">
              <a:rPr lang="sk-SK" smtClean="0"/>
              <a:t>29. 10. 2020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3DD0-651D-4900-9B01-21F725FD811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84618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zvislý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A7D43-3570-44DD-8762-7CDF4438D9FD}" type="datetimeFigureOut">
              <a:rPr lang="sk-SK" smtClean="0"/>
              <a:t>29. 10. 2020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3DD0-651D-4900-9B01-21F725FD811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82334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A7D43-3570-44DD-8762-7CDF4438D9FD}" type="datetimeFigureOut">
              <a:rPr lang="sk-SK" smtClean="0"/>
              <a:t>29. 10. 2020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3DD0-651D-4900-9B01-21F725FD811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95237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A7D43-3570-44DD-8762-7CDF4438D9FD}" type="datetimeFigureOut">
              <a:rPr lang="sk-SK" smtClean="0"/>
              <a:t>29. 10. 2020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3DD0-651D-4900-9B01-21F725FD811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39786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obsah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obsah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objekt pre dá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A7D43-3570-44DD-8762-7CDF4438D9FD}" type="datetimeFigureOut">
              <a:rPr lang="sk-SK" smtClean="0"/>
              <a:t>29. 10. 2020</a:t>
            </a:fld>
            <a:endParaRPr lang="sk-SK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3DD0-651D-4900-9B01-21F725FD811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50293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Zástupný objekt pre obsah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objekt pre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6" name="Zástupný objekt pre obsah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objekt pre dá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A7D43-3570-44DD-8762-7CDF4438D9FD}" type="datetimeFigureOut">
              <a:rPr lang="sk-SK" smtClean="0"/>
              <a:t>29. 10. 2020</a:t>
            </a:fld>
            <a:endParaRPr lang="sk-SK"/>
          </a:p>
        </p:txBody>
      </p:sp>
      <p:sp>
        <p:nvSpPr>
          <p:cNvPr id="8" name="Zástupný objekt pre pät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objekt pre číslo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3DD0-651D-4900-9B01-21F725FD811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55971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A7D43-3570-44DD-8762-7CDF4438D9FD}" type="datetimeFigureOut">
              <a:rPr lang="sk-SK" smtClean="0"/>
              <a:t>29. 10. 2020</a:t>
            </a:fld>
            <a:endParaRPr lang="sk-SK"/>
          </a:p>
        </p:txBody>
      </p:sp>
      <p:sp>
        <p:nvSpPr>
          <p:cNvPr id="4" name="Zástupný objekt pre pät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objekt pre číslo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3DD0-651D-4900-9B01-21F725FD811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26006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A7D43-3570-44DD-8762-7CDF4438D9FD}" type="datetimeFigureOut">
              <a:rPr lang="sk-SK" smtClean="0"/>
              <a:t>29. 10. 2020</a:t>
            </a:fld>
            <a:endParaRPr lang="sk-SK"/>
          </a:p>
        </p:txBody>
      </p:sp>
      <p:sp>
        <p:nvSpPr>
          <p:cNvPr id="3" name="Zástupný objekt pre pät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3DD0-651D-4900-9B01-21F725FD811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03695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Zástupný objekt pre dá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A7D43-3570-44DD-8762-7CDF4438D9FD}" type="datetimeFigureOut">
              <a:rPr lang="sk-SK" smtClean="0"/>
              <a:t>29. 10. 2020</a:t>
            </a:fld>
            <a:endParaRPr lang="sk-SK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3DD0-651D-4900-9B01-21F725FD811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29661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obrázok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objekt pre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Zástupný objekt pre dá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A7D43-3570-44DD-8762-7CDF4438D9FD}" type="datetimeFigureOut">
              <a:rPr lang="sk-SK" smtClean="0"/>
              <a:t>29. 10. 2020</a:t>
            </a:fld>
            <a:endParaRPr lang="sk-SK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3DD0-651D-4900-9B01-21F725FD811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15248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A7D43-3570-44DD-8762-7CDF4438D9FD}" type="datetimeFigureOut">
              <a:rPr lang="sk-SK" smtClean="0"/>
              <a:t>29. 10. 2020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53DD0-651D-4900-9B01-21F725FD811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91299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02" y="0"/>
            <a:ext cx="117540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46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Širokouhlá</PresentationFormat>
  <Paragraphs>0</Paragraphs>
  <Slides>1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Motív balíka Office</vt:lpstr>
      <vt:lpstr>Prezentácia programu PowerPoint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Dušan Andraško</dc:creator>
  <cp:lastModifiedBy>Dušan Andraško</cp:lastModifiedBy>
  <cp:revision>1</cp:revision>
  <dcterms:created xsi:type="dcterms:W3CDTF">2020-10-29T05:56:54Z</dcterms:created>
  <dcterms:modified xsi:type="dcterms:W3CDTF">2020-10-29T05:58:35Z</dcterms:modified>
</cp:coreProperties>
</file>