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3" r:id="rId5"/>
    <p:sldId id="274" r:id="rId6"/>
    <p:sldId id="275" r:id="rId7"/>
    <p:sldId id="265" r:id="rId8"/>
    <p:sldId id="276" r:id="rId9"/>
    <p:sldId id="267" r:id="rId1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0" autoAdjust="0"/>
    <p:restoredTop sz="90929"/>
  </p:normalViewPr>
  <p:slideViewPr>
    <p:cSldViewPr>
      <p:cViewPr varScale="1">
        <p:scale>
          <a:sx n="60" d="100"/>
          <a:sy n="60" d="100"/>
        </p:scale>
        <p:origin x="117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altLang="sk-SK" noProof="0" smtClean="0"/>
              <a:t>Klepnutím lze upravit styl předlohy nadpisů.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cs-CZ" altLang="sk-SK" noProof="0" smtClean="0"/>
              <a:t>Klepnutím lze upravit styl předlohy podnadpisů.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cs-CZ" altLang="sk-SK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cs-CZ" altLang="sk-SK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A3C47B-BB35-4A13-B639-FD8582EE1093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E943F-813F-4CA4-AFF1-FD3BDE05687E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05927264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77032-D88D-4768-92B6-DA0CE142F15A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87674874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3B772-E148-4B6A-A5B9-1C4D1FBCB786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66014930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65EEA-B17D-40AE-8E22-53B2CA3B5041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14575457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368F1-607C-4FAC-8BF1-CB8B52E1258D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41602204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0972D-0037-44D3-AE7D-1E152AAA4046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1965885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AD0CF-18E9-4071-AEA7-04D45FD59D7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77085355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33724-544A-49B4-803A-380A94AC120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17693366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FE91B-5A02-43B8-A768-C5392B6BF6FA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02929309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5F55B-166F-4A58-BF5F-CE831618568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08452116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sk-SK" altLang="sk-SK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 předlohy nadpisů.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 altLang="sk-SK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 altLang="sk-SK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D006FC-F591-443F-BE90-F58D79C04FF9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altLang="sk-SK" sz="4000">
                <a:latin typeface="Comic Sans MS" panose="030F0702030302020204" pitchFamily="66" charset="0"/>
              </a:rPr>
              <a:t>PRAKTICKÉ VYUŽITIE ZRKADIEL</a:t>
            </a:r>
            <a:endParaRPr lang="cs-CZ" altLang="sk-SK" sz="4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</a:rPr>
              <a:t>Duté guľové zrkadlo</a:t>
            </a:r>
            <a:endParaRPr lang="cs-CZ" altLang="sk-SK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8153400" cy="1752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sk-SK" altLang="sk-SK" sz="2800"/>
          </a:p>
          <a:p>
            <a:pPr>
              <a:lnSpc>
                <a:spcPct val="90000"/>
              </a:lnSpc>
            </a:pPr>
            <a:r>
              <a:rPr lang="sk-SK" altLang="sk-SK" sz="4000">
                <a:latin typeface="Times New Roman" panose="02020603050405020304" pitchFamily="18" charset="0"/>
              </a:rPr>
              <a:t>lekári pri prehliadke ústnej dutiny a zubov</a:t>
            </a:r>
            <a:endParaRPr lang="cs-CZ" altLang="sk-SK" sz="4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61950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sk-SK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962400"/>
            <a:ext cx="2286000" cy="2286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autoUpdateAnimBg="0" advAuto="1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r>
              <a:rPr lang="sk-SK" altLang="sk-SK" sz="4000">
                <a:latin typeface="Times New Roman" panose="02020603050405020304" pitchFamily="18" charset="0"/>
              </a:rPr>
              <a:t>v reflektoroch áut, v svetlometoch</a:t>
            </a:r>
            <a:endParaRPr lang="cs-CZ" altLang="sk-SK" sz="4000">
              <a:latin typeface="Times New Roman" panose="02020603050405020304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84810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sk-SK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29432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3657600"/>
            <a:ext cx="2819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3200400"/>
            <a:ext cx="2184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r>
              <a:rPr lang="sk-SK" altLang="sk-SK" sz="4000">
                <a:latin typeface="Times New Roman" panose="02020603050405020304" pitchFamily="18" charset="0"/>
              </a:rPr>
              <a:t>v premietacích prístrojoch</a:t>
            </a:r>
            <a:endParaRPr lang="cs-CZ" altLang="sk-SK" sz="4000">
              <a:latin typeface="Times New Roman" panose="02020603050405020304" pitchFamily="18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3124200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28194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514600"/>
            <a:ext cx="7772400" cy="990600"/>
          </a:xfrm>
        </p:spPr>
        <p:txBody>
          <a:bodyPr/>
          <a:lstStyle/>
          <a:p>
            <a:r>
              <a:rPr lang="sk-SK" altLang="sk-SK" sz="4000">
                <a:latin typeface="Times New Roman" panose="02020603050405020304" pitchFamily="18" charset="0"/>
              </a:rPr>
              <a:t>v astronomických ďalekohľadoch</a:t>
            </a:r>
            <a:endParaRPr lang="cs-CZ" altLang="sk-SK" sz="4000">
              <a:latin typeface="Times New Roman" panose="02020603050405020304" pitchFamily="18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1716088" cy="2514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1738313" cy="25717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solidFill>
                  <a:srgbClr val="0033CC"/>
                </a:solidFill>
                <a:latin typeface="Times New Roman" panose="02020603050405020304" pitchFamily="18" charset="0"/>
              </a:rPr>
              <a:t>Vypuklé guľové zrkadlo</a:t>
            </a:r>
            <a:endParaRPr lang="cs-CZ" altLang="sk-SK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r>
              <a:rPr lang="sk-SK" altLang="sk-SK" sz="3600">
                <a:latin typeface="Times New Roman" panose="02020603050405020304" pitchFamily="18" charset="0"/>
              </a:rPr>
              <a:t>v spätných zrkadlách autobusov, áut</a:t>
            </a:r>
            <a:endParaRPr lang="cs-CZ" altLang="sk-SK" sz="3600">
              <a:latin typeface="Times New Roman" panose="02020603050405020304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84810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sk-SK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4152900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3352800" cy="26146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 advAuto="2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r>
              <a:rPr lang="sk-SK" altLang="sk-SK">
                <a:latin typeface="Times New Roman" panose="02020603050405020304" pitchFamily="18" charset="0"/>
              </a:rPr>
              <a:t>na neprehľadných križovatkách</a:t>
            </a:r>
            <a:endParaRPr lang="cs-CZ" altLang="sk-SK">
              <a:latin typeface="Times New Roman" panose="02020603050405020304" pitchFamily="18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46233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sk-SK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2514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319463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sk-SK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2971800"/>
            <a:ext cx="3048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r>
              <a:rPr lang="sk-SK" altLang="sk-SK">
                <a:latin typeface="Times New Roman" panose="02020603050405020304" pitchFamily="18" charset="0"/>
              </a:rPr>
              <a:t>v nákupných strediskách, obchodoch</a:t>
            </a:r>
            <a:endParaRPr lang="cs-CZ" altLang="sk-SK">
              <a:latin typeface="Times New Roman" panose="02020603050405020304" pitchFamily="18" charset="0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3886200" cy="35036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</a:rPr>
              <a:t>Ďakujem za pozornosť</a:t>
            </a:r>
            <a:endParaRPr lang="cs-CZ" altLang="sk-SK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75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theme/theme1.xml><?xml version="1.0" encoding="utf-8"?>
<a:theme xmlns:a="http://schemas.openxmlformats.org/drawingml/2006/main" name="Směsi">
  <a:themeElements>
    <a:clrScheme name="Směsi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měsi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alt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alt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Designs\Směsi.pot</Template>
  <TotalTime>219</TotalTime>
  <Words>45</Words>
  <Application>Microsoft Office PowerPoint</Application>
  <PresentationFormat>Prezentácia na obrazovke (4:3)</PresentationFormat>
  <Paragraphs>12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Comic Sans MS</vt:lpstr>
      <vt:lpstr>Tahoma</vt:lpstr>
      <vt:lpstr>Times New Roman</vt:lpstr>
      <vt:lpstr>Wingdings</vt:lpstr>
      <vt:lpstr>Směsi</vt:lpstr>
      <vt:lpstr>Prezentácia programu PowerPoint</vt:lpstr>
      <vt:lpstr>Duté guľové zrkadlo</vt:lpstr>
      <vt:lpstr>Prezentácia programu PowerPoint</vt:lpstr>
      <vt:lpstr>Prezentácia programu PowerPoint</vt:lpstr>
      <vt:lpstr>Prezentácia programu PowerPoint</vt:lpstr>
      <vt:lpstr>Vypuklé guľové zrkadlo</vt:lpstr>
      <vt:lpstr>Prezentácia programu PowerPoint</vt:lpstr>
      <vt:lpstr>Prezentácia programu PowerPoint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ELEKTOMAGNETICKÉ JAVY</dc:title>
  <dc:creator>škola</dc:creator>
  <cp:lastModifiedBy>Dušan Andraško</cp:lastModifiedBy>
  <cp:revision>43</cp:revision>
  <dcterms:created xsi:type="dcterms:W3CDTF">2008-01-06T19:39:53Z</dcterms:created>
  <dcterms:modified xsi:type="dcterms:W3CDTF">2020-11-19T09:43:33Z</dcterms:modified>
</cp:coreProperties>
</file>